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7" r:id="rId5"/>
    <p:sldId id="271" r:id="rId6"/>
    <p:sldId id="270" r:id="rId7"/>
    <p:sldId id="272" r:id="rId8"/>
    <p:sldId id="273" r:id="rId9"/>
    <p:sldId id="276" r:id="rId10"/>
    <p:sldId id="262" r:id="rId11"/>
  </p:sldIdLst>
  <p:sldSz cx="12192000" cy="6858000"/>
  <p:notesSz cx="6886575" cy="100171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4000"/>
    <a:srgbClr val="3A2C00"/>
    <a:srgbClr val="347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9" autoAdjust="0"/>
    <p:restoredTop sz="94660"/>
  </p:normalViewPr>
  <p:slideViewPr>
    <p:cSldViewPr snapToGrid="0">
      <p:cViewPr varScale="1">
        <p:scale>
          <a:sx n="77" d="100"/>
          <a:sy n="77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вгения Морозова" userId="ccda6544ded357cc" providerId="LiveId" clId="{2FDBDECA-3F68-4E68-96FC-A7AC8466AF0E}"/>
    <pc:docChg chg="undo custSel addSld delSld modSld sldOrd">
      <pc:chgData name="Евгения Морозова" userId="ccda6544ded357cc" providerId="LiveId" clId="{2FDBDECA-3F68-4E68-96FC-A7AC8466AF0E}" dt="2021-12-08T18:50:06.834" v="9499" actId="20577"/>
      <pc:docMkLst>
        <pc:docMk/>
      </pc:docMkLst>
      <pc:sldChg chg="addSp modSp new mod setBg">
        <pc:chgData name="Евгения Морозова" userId="ccda6544ded357cc" providerId="LiveId" clId="{2FDBDECA-3F68-4E68-96FC-A7AC8466AF0E}" dt="2021-12-08T17:26:06.762" v="8649" actId="20577"/>
        <pc:sldMkLst>
          <pc:docMk/>
          <pc:sldMk cId="3647064594" sldId="256"/>
        </pc:sldMkLst>
        <pc:spChg chg="mod">
          <ac:chgData name="Евгения Морозова" userId="ccda6544ded357cc" providerId="LiveId" clId="{2FDBDECA-3F68-4E68-96FC-A7AC8466AF0E}" dt="2021-12-08T17:26:06.762" v="8649" actId="20577"/>
          <ac:spMkLst>
            <pc:docMk/>
            <pc:sldMk cId="3647064594" sldId="256"/>
            <ac:spMk id="2" creationId="{D31F7230-8D86-49C7-ABBA-19EA5712D30A}"/>
          </ac:spMkLst>
        </pc:spChg>
        <pc:spChg chg="mod">
          <ac:chgData name="Евгения Морозова" userId="ccda6544ded357cc" providerId="LiveId" clId="{2FDBDECA-3F68-4E68-96FC-A7AC8466AF0E}" dt="2021-12-05T13:29:27.730" v="339" actId="1076"/>
          <ac:spMkLst>
            <pc:docMk/>
            <pc:sldMk cId="3647064594" sldId="256"/>
            <ac:spMk id="3" creationId="{BB827F7F-B18F-40C1-A71D-9A3C42127B26}"/>
          </ac:spMkLst>
        </pc:spChg>
        <pc:spChg chg="add mod">
          <ac:chgData name="Евгения Морозова" userId="ccda6544ded357cc" providerId="LiveId" clId="{2FDBDECA-3F68-4E68-96FC-A7AC8466AF0E}" dt="2021-12-05T13:38:56.712" v="670" actId="1076"/>
          <ac:spMkLst>
            <pc:docMk/>
            <pc:sldMk cId="3647064594" sldId="256"/>
            <ac:spMk id="4" creationId="{227C841F-5106-4612-ABB4-837DF7E2855D}"/>
          </ac:spMkLst>
        </pc:spChg>
      </pc:sldChg>
      <pc:sldChg chg="modSp add del mod setBg">
        <pc:chgData name="Евгения Морозова" userId="ccda6544ded357cc" providerId="LiveId" clId="{2FDBDECA-3F68-4E68-96FC-A7AC8466AF0E}" dt="2021-12-05T13:19:32.893" v="44" actId="47"/>
        <pc:sldMkLst>
          <pc:docMk/>
          <pc:sldMk cId="985690058" sldId="257"/>
        </pc:sldMkLst>
        <pc:spChg chg="mod">
          <ac:chgData name="Евгения Морозова" userId="ccda6544ded357cc" providerId="LiveId" clId="{2FDBDECA-3F68-4E68-96FC-A7AC8466AF0E}" dt="2021-12-05T13:17:41.022" v="42" actId="207"/>
          <ac:spMkLst>
            <pc:docMk/>
            <pc:sldMk cId="985690058" sldId="257"/>
            <ac:spMk id="2" creationId="{D31F7230-8D86-49C7-ABBA-19EA5712D30A}"/>
          </ac:spMkLst>
        </pc:spChg>
      </pc:sldChg>
      <pc:sldChg chg="delSp modSp add mod setBg">
        <pc:chgData name="Евгения Морозова" userId="ccda6544ded357cc" providerId="LiveId" clId="{2FDBDECA-3F68-4E68-96FC-A7AC8466AF0E}" dt="2021-12-08T08:48:43.611" v="7973" actId="20577"/>
        <pc:sldMkLst>
          <pc:docMk/>
          <pc:sldMk cId="2852994661" sldId="257"/>
        </pc:sldMkLst>
        <pc:spChg chg="mod">
          <ac:chgData name="Евгения Морозова" userId="ccda6544ded357cc" providerId="LiveId" clId="{2FDBDECA-3F68-4E68-96FC-A7AC8466AF0E}" dt="2021-12-05T13:49:21.200" v="1372" actId="20577"/>
          <ac:spMkLst>
            <pc:docMk/>
            <pc:sldMk cId="2852994661" sldId="257"/>
            <ac:spMk id="2" creationId="{D31F7230-8D86-49C7-ABBA-19EA5712D30A}"/>
          </ac:spMkLst>
        </pc:spChg>
        <pc:spChg chg="mod">
          <ac:chgData name="Евгения Морозова" userId="ccda6544ded357cc" providerId="LiveId" clId="{2FDBDECA-3F68-4E68-96FC-A7AC8466AF0E}" dt="2021-12-08T08:48:43.611" v="7973" actId="20577"/>
          <ac:spMkLst>
            <pc:docMk/>
            <pc:sldMk cId="2852994661" sldId="257"/>
            <ac:spMk id="3" creationId="{BB827F7F-B18F-40C1-A71D-9A3C42127B26}"/>
          </ac:spMkLst>
        </pc:spChg>
        <pc:spChg chg="del">
          <ac:chgData name="Евгения Морозова" userId="ccda6544ded357cc" providerId="LiveId" clId="{2FDBDECA-3F68-4E68-96FC-A7AC8466AF0E}" dt="2021-12-05T13:32:30.100" v="370" actId="478"/>
          <ac:spMkLst>
            <pc:docMk/>
            <pc:sldMk cId="2852994661" sldId="257"/>
            <ac:spMk id="4" creationId="{227C841F-5106-4612-ABB4-837DF7E2855D}"/>
          </ac:spMkLst>
        </pc:spChg>
      </pc:sldChg>
      <pc:sldChg chg="modSp add mod setBg">
        <pc:chgData name="Евгения Морозова" userId="ccda6544ded357cc" providerId="LiveId" clId="{2FDBDECA-3F68-4E68-96FC-A7AC8466AF0E}" dt="2021-12-05T13:48:47.556" v="1356" actId="14100"/>
        <pc:sldMkLst>
          <pc:docMk/>
          <pc:sldMk cId="2633256841" sldId="258"/>
        </pc:sldMkLst>
        <pc:spChg chg="mod">
          <ac:chgData name="Евгения Морозова" userId="ccda6544ded357cc" providerId="LiveId" clId="{2FDBDECA-3F68-4E68-96FC-A7AC8466AF0E}" dt="2021-12-05T13:48:16.860" v="1352" actId="1076"/>
          <ac:spMkLst>
            <pc:docMk/>
            <pc:sldMk cId="2633256841" sldId="258"/>
            <ac:spMk id="2" creationId="{D31F7230-8D86-49C7-ABBA-19EA5712D30A}"/>
          </ac:spMkLst>
        </pc:spChg>
        <pc:spChg chg="mod">
          <ac:chgData name="Евгения Морозова" userId="ccda6544ded357cc" providerId="LiveId" clId="{2FDBDECA-3F68-4E68-96FC-A7AC8466AF0E}" dt="2021-12-05T13:48:47.556" v="1356" actId="14100"/>
          <ac:spMkLst>
            <pc:docMk/>
            <pc:sldMk cId="2633256841" sldId="258"/>
            <ac:spMk id="3" creationId="{BB827F7F-B18F-40C1-A71D-9A3C42127B26}"/>
          </ac:spMkLst>
        </pc:spChg>
      </pc:sldChg>
      <pc:sldChg chg="modSp add mod ord">
        <pc:chgData name="Евгения Морозова" userId="ccda6544ded357cc" providerId="LiveId" clId="{2FDBDECA-3F68-4E68-96FC-A7AC8466AF0E}" dt="2021-12-08T18:32:34.439" v="9482" actId="20577"/>
        <pc:sldMkLst>
          <pc:docMk/>
          <pc:sldMk cId="1880720814" sldId="259"/>
        </pc:sldMkLst>
        <pc:spChg chg="mod">
          <ac:chgData name="Евгения Морозова" userId="ccda6544ded357cc" providerId="LiveId" clId="{2FDBDECA-3F68-4E68-96FC-A7AC8466AF0E}" dt="2021-12-05T13:50:17.173" v="1380" actId="20577"/>
          <ac:spMkLst>
            <pc:docMk/>
            <pc:sldMk cId="1880720814" sldId="259"/>
            <ac:spMk id="2" creationId="{D31F7230-8D86-49C7-ABBA-19EA5712D30A}"/>
          </ac:spMkLst>
        </pc:spChg>
        <pc:spChg chg="mod">
          <ac:chgData name="Евгения Морозова" userId="ccda6544ded357cc" providerId="LiveId" clId="{2FDBDECA-3F68-4E68-96FC-A7AC8466AF0E}" dt="2021-12-08T18:32:34.439" v="9482" actId="20577"/>
          <ac:spMkLst>
            <pc:docMk/>
            <pc:sldMk cId="1880720814" sldId="259"/>
            <ac:spMk id="3" creationId="{BB827F7F-B18F-40C1-A71D-9A3C42127B26}"/>
          </ac:spMkLst>
        </pc:spChg>
      </pc:sldChg>
      <pc:sldChg chg="modSp add del mod">
        <pc:chgData name="Евгения Морозова" userId="ccda6544ded357cc" providerId="LiveId" clId="{2FDBDECA-3F68-4E68-96FC-A7AC8466AF0E}" dt="2021-12-08T18:20:10.074" v="9140" actId="47"/>
        <pc:sldMkLst>
          <pc:docMk/>
          <pc:sldMk cId="2525722279" sldId="260"/>
        </pc:sldMkLst>
        <pc:spChg chg="mod">
          <ac:chgData name="Евгения Морозова" userId="ccda6544ded357cc" providerId="LiveId" clId="{2FDBDECA-3F68-4E68-96FC-A7AC8466AF0E}" dt="2021-12-05T14:10:23.065" v="2745" actId="1076"/>
          <ac:spMkLst>
            <pc:docMk/>
            <pc:sldMk cId="2525722279" sldId="260"/>
            <ac:spMk id="2" creationId="{D31F7230-8D86-49C7-ABBA-19EA5712D30A}"/>
          </ac:spMkLst>
        </pc:spChg>
        <pc:spChg chg="mod">
          <ac:chgData name="Евгения Морозова" userId="ccda6544ded357cc" providerId="LiveId" clId="{2FDBDECA-3F68-4E68-96FC-A7AC8466AF0E}" dt="2021-12-08T09:06:57.869" v="8192" actId="20577"/>
          <ac:spMkLst>
            <pc:docMk/>
            <pc:sldMk cId="2525722279" sldId="260"/>
            <ac:spMk id="3" creationId="{BB827F7F-B18F-40C1-A71D-9A3C42127B26}"/>
          </ac:spMkLst>
        </pc:spChg>
      </pc:sldChg>
      <pc:sldChg chg="modSp add mod">
        <pc:chgData name="Евгения Морозова" userId="ccda6544ded357cc" providerId="LiveId" clId="{2FDBDECA-3F68-4E68-96FC-A7AC8466AF0E}" dt="2021-12-08T18:50:06.834" v="9499" actId="20577"/>
        <pc:sldMkLst>
          <pc:docMk/>
          <pc:sldMk cId="2012178025" sldId="261"/>
        </pc:sldMkLst>
        <pc:spChg chg="mod">
          <ac:chgData name="Евгения Морозова" userId="ccda6544ded357cc" providerId="LiveId" clId="{2FDBDECA-3F68-4E68-96FC-A7AC8466AF0E}" dt="2021-12-08T18:50:06.834" v="9499" actId="20577"/>
          <ac:spMkLst>
            <pc:docMk/>
            <pc:sldMk cId="2012178025" sldId="261"/>
            <ac:spMk id="2" creationId="{D31F7230-8D86-49C7-ABBA-19EA5712D30A}"/>
          </ac:spMkLst>
        </pc:spChg>
        <pc:spChg chg="mod">
          <ac:chgData name="Евгения Морозова" userId="ccda6544ded357cc" providerId="LiveId" clId="{2FDBDECA-3F68-4E68-96FC-A7AC8466AF0E}" dt="2021-12-05T17:41:53.836" v="6324" actId="20577"/>
          <ac:spMkLst>
            <pc:docMk/>
            <pc:sldMk cId="2012178025" sldId="261"/>
            <ac:spMk id="3" creationId="{BB827F7F-B18F-40C1-A71D-9A3C42127B26}"/>
          </ac:spMkLst>
        </pc:spChg>
      </pc:sldChg>
      <pc:sldChg chg="addSp delSp modSp add mod ord">
        <pc:chgData name="Евгения Морозова" userId="ccda6544ded357cc" providerId="LiveId" clId="{2FDBDECA-3F68-4E68-96FC-A7AC8466AF0E}" dt="2021-12-08T18:28:05.960" v="9465" actId="20577"/>
        <pc:sldMkLst>
          <pc:docMk/>
          <pc:sldMk cId="3113991357" sldId="262"/>
        </pc:sldMkLst>
        <pc:spChg chg="mod">
          <ac:chgData name="Евгения Морозова" userId="ccda6544ded357cc" providerId="LiveId" clId="{2FDBDECA-3F68-4E68-96FC-A7AC8466AF0E}" dt="2021-12-05T15:10:01.882" v="3866" actId="20577"/>
          <ac:spMkLst>
            <pc:docMk/>
            <pc:sldMk cId="3113991357" sldId="262"/>
            <ac:spMk id="2" creationId="{D31F7230-8D86-49C7-ABBA-19EA5712D30A}"/>
          </ac:spMkLst>
        </pc:spChg>
        <pc:spChg chg="del">
          <ac:chgData name="Евгения Морозова" userId="ccda6544ded357cc" providerId="LiveId" clId="{2FDBDECA-3F68-4E68-96FC-A7AC8466AF0E}" dt="2021-12-05T15:10:06.796" v="3867" actId="478"/>
          <ac:spMkLst>
            <pc:docMk/>
            <pc:sldMk cId="3113991357" sldId="262"/>
            <ac:spMk id="3" creationId="{BB827F7F-B18F-40C1-A71D-9A3C42127B26}"/>
          </ac:spMkLst>
        </pc:spChg>
        <pc:spChg chg="add del mod">
          <ac:chgData name="Евгения Морозова" userId="ccda6544ded357cc" providerId="LiveId" clId="{2FDBDECA-3F68-4E68-96FC-A7AC8466AF0E}" dt="2021-12-08T11:04:51.271" v="8481" actId="1076"/>
          <ac:spMkLst>
            <pc:docMk/>
            <pc:sldMk cId="3113991357" sldId="262"/>
            <ac:spMk id="5" creationId="{08A794C0-8CF0-4549-ABCD-86B9FD2A0359}"/>
          </ac:spMkLst>
        </pc:spChg>
        <pc:spChg chg="add mod">
          <ac:chgData name="Евгения Морозова" userId="ccda6544ded357cc" providerId="LiveId" clId="{2FDBDECA-3F68-4E68-96FC-A7AC8466AF0E}" dt="2021-12-08T11:03:37.028" v="8461" actId="1076"/>
          <ac:spMkLst>
            <pc:docMk/>
            <pc:sldMk cId="3113991357" sldId="262"/>
            <ac:spMk id="11" creationId="{69441C03-3458-4106-9CF3-74862E0D9063}"/>
          </ac:spMkLst>
        </pc:spChg>
        <pc:spChg chg="add mod">
          <ac:chgData name="Евгения Морозова" userId="ccda6544ded357cc" providerId="LiveId" clId="{2FDBDECA-3F68-4E68-96FC-A7AC8466AF0E}" dt="2021-12-08T11:03:41.055" v="8462" actId="1076"/>
          <ac:spMkLst>
            <pc:docMk/>
            <pc:sldMk cId="3113991357" sldId="262"/>
            <ac:spMk id="12" creationId="{0F7EA069-8B3D-44D4-BECA-E8690198576B}"/>
          </ac:spMkLst>
        </pc:spChg>
        <pc:spChg chg="add mod">
          <ac:chgData name="Евгения Морозова" userId="ccda6544ded357cc" providerId="LiveId" clId="{2FDBDECA-3F68-4E68-96FC-A7AC8466AF0E}" dt="2021-12-08T11:03:53.663" v="8465" actId="1076"/>
          <ac:spMkLst>
            <pc:docMk/>
            <pc:sldMk cId="3113991357" sldId="262"/>
            <ac:spMk id="13" creationId="{0C797333-199E-416D-9940-BA05C4582C91}"/>
          </ac:spMkLst>
        </pc:spChg>
        <pc:spChg chg="add mod">
          <ac:chgData name="Евгения Морозова" userId="ccda6544ded357cc" providerId="LiveId" clId="{2FDBDECA-3F68-4E68-96FC-A7AC8466AF0E}" dt="2021-12-08T18:25:52.407" v="9449" actId="20577"/>
          <ac:spMkLst>
            <pc:docMk/>
            <pc:sldMk cId="3113991357" sldId="262"/>
            <ac:spMk id="14" creationId="{F56010C3-EC45-4A5E-BA77-45BDE7ED97EF}"/>
          </ac:spMkLst>
        </pc:spChg>
        <pc:spChg chg="add mod">
          <ac:chgData name="Евгения Морозова" userId="ccda6544ded357cc" providerId="LiveId" clId="{2FDBDECA-3F68-4E68-96FC-A7AC8466AF0E}" dt="2021-12-08T18:28:05.960" v="9465" actId="20577"/>
          <ac:spMkLst>
            <pc:docMk/>
            <pc:sldMk cId="3113991357" sldId="262"/>
            <ac:spMk id="15" creationId="{250056D5-C4F1-4147-95D8-61178F41BEEC}"/>
          </ac:spMkLst>
        </pc:spChg>
        <pc:cxnChg chg="add del">
          <ac:chgData name="Евгения Морозова" userId="ccda6544ded357cc" providerId="LiveId" clId="{2FDBDECA-3F68-4E68-96FC-A7AC8466AF0E}" dt="2021-12-05T15:10:49.257" v="3869" actId="478"/>
          <ac:cxnSpMkLst>
            <pc:docMk/>
            <pc:sldMk cId="3113991357" sldId="262"/>
            <ac:cxnSpMk id="7" creationId="{49E56C3D-61EB-4064-9E0F-C30425DBE7F4}"/>
          </ac:cxnSpMkLst>
        </pc:cxnChg>
        <pc:cxnChg chg="add mod">
          <ac:chgData name="Евгения Морозова" userId="ccda6544ded357cc" providerId="LiveId" clId="{2FDBDECA-3F68-4E68-96FC-A7AC8466AF0E}" dt="2021-12-08T11:04:15.159" v="8471" actId="1076"/>
          <ac:cxnSpMkLst>
            <pc:docMk/>
            <pc:sldMk cId="3113991357" sldId="262"/>
            <ac:cxnSpMk id="9" creationId="{F98185E8-CB7D-4AAD-A730-76A2EF6C287C}"/>
          </ac:cxnSpMkLst>
        </pc:cxnChg>
      </pc:sldChg>
      <pc:sldChg chg="addSp delSp modSp add del mod">
        <pc:chgData name="Евгения Морозова" userId="ccda6544ded357cc" providerId="LiveId" clId="{2FDBDECA-3F68-4E68-96FC-A7AC8466AF0E}" dt="2021-12-05T17:43:31.659" v="6348" actId="47"/>
        <pc:sldMkLst>
          <pc:docMk/>
          <pc:sldMk cId="1983133760" sldId="263"/>
        </pc:sldMkLst>
        <pc:spChg chg="mod">
          <ac:chgData name="Евгения Морозова" userId="ccda6544ded357cc" providerId="LiveId" clId="{2FDBDECA-3F68-4E68-96FC-A7AC8466AF0E}" dt="2021-12-05T17:43:13.670" v="6347" actId="6549"/>
          <ac:spMkLst>
            <pc:docMk/>
            <pc:sldMk cId="1983133760" sldId="263"/>
            <ac:spMk id="2" creationId="{D31F7230-8D86-49C7-ABBA-19EA5712D30A}"/>
          </ac:spMkLst>
        </pc:spChg>
        <pc:spChg chg="add del mod">
          <ac:chgData name="Евгения Морозова" userId="ccda6544ded357cc" providerId="LiveId" clId="{2FDBDECA-3F68-4E68-96FC-A7AC8466AF0E}" dt="2021-12-05T15:29:55.494" v="5064" actId="478"/>
          <ac:spMkLst>
            <pc:docMk/>
            <pc:sldMk cId="1983133760" sldId="263"/>
            <ac:spMk id="4" creationId="{1F283410-C7DD-4A5C-B6F7-690057C21E93}"/>
          </ac:spMkLst>
        </pc:spChg>
        <pc:spChg chg="del mod">
          <ac:chgData name="Евгения Морозова" userId="ccda6544ded357cc" providerId="LiveId" clId="{2FDBDECA-3F68-4E68-96FC-A7AC8466AF0E}" dt="2021-12-05T15:29:49.231" v="5061" actId="478"/>
          <ac:spMkLst>
            <pc:docMk/>
            <pc:sldMk cId="1983133760" sldId="263"/>
            <ac:spMk id="5" creationId="{08A794C0-8CF0-4549-ABCD-86B9FD2A0359}"/>
          </ac:spMkLst>
        </pc:spChg>
        <pc:spChg chg="del">
          <ac:chgData name="Евгения Морозова" userId="ccda6544ded357cc" providerId="LiveId" clId="{2FDBDECA-3F68-4E68-96FC-A7AC8466AF0E}" dt="2021-12-05T15:29:59.366" v="5066" actId="478"/>
          <ac:spMkLst>
            <pc:docMk/>
            <pc:sldMk cId="1983133760" sldId="263"/>
            <ac:spMk id="11" creationId="{69441C03-3458-4106-9CF3-74862E0D9063}"/>
          </ac:spMkLst>
        </pc:spChg>
        <pc:spChg chg="del">
          <ac:chgData name="Евгения Морозова" userId="ccda6544ded357cc" providerId="LiveId" clId="{2FDBDECA-3F68-4E68-96FC-A7AC8466AF0E}" dt="2021-12-05T15:29:57.056" v="5065" actId="478"/>
          <ac:spMkLst>
            <pc:docMk/>
            <pc:sldMk cId="1983133760" sldId="263"/>
            <ac:spMk id="12" creationId="{0F7EA069-8B3D-44D4-BECA-E8690198576B}"/>
          </ac:spMkLst>
        </pc:spChg>
        <pc:spChg chg="del">
          <ac:chgData name="Евгения Морозова" userId="ccda6544ded357cc" providerId="LiveId" clId="{2FDBDECA-3F68-4E68-96FC-A7AC8466AF0E}" dt="2021-12-05T15:30:01.649" v="5067" actId="478"/>
          <ac:spMkLst>
            <pc:docMk/>
            <pc:sldMk cId="1983133760" sldId="263"/>
            <ac:spMk id="13" creationId="{0C797333-199E-416D-9940-BA05C4582C91}"/>
          </ac:spMkLst>
        </pc:spChg>
        <pc:spChg chg="del">
          <ac:chgData name="Евгения Морозова" userId="ccda6544ded357cc" providerId="LiveId" clId="{2FDBDECA-3F68-4E68-96FC-A7AC8466AF0E}" dt="2021-12-05T15:29:51.401" v="5062" actId="478"/>
          <ac:spMkLst>
            <pc:docMk/>
            <pc:sldMk cId="1983133760" sldId="263"/>
            <ac:spMk id="14" creationId="{F56010C3-EC45-4A5E-BA77-45BDE7ED97EF}"/>
          </ac:spMkLst>
        </pc:spChg>
        <pc:spChg chg="del">
          <ac:chgData name="Евгения Морозова" userId="ccda6544ded357cc" providerId="LiveId" clId="{2FDBDECA-3F68-4E68-96FC-A7AC8466AF0E}" dt="2021-12-05T15:29:53.329" v="5063" actId="478"/>
          <ac:spMkLst>
            <pc:docMk/>
            <pc:sldMk cId="1983133760" sldId="263"/>
            <ac:spMk id="15" creationId="{250056D5-C4F1-4147-95D8-61178F41BEEC}"/>
          </ac:spMkLst>
        </pc:spChg>
        <pc:picChg chg="add del mod">
          <ac:chgData name="Евгения Морозова" userId="ccda6544ded357cc" providerId="LiveId" clId="{2FDBDECA-3F68-4E68-96FC-A7AC8466AF0E}" dt="2021-12-05T15:36:00.367" v="5082" actId="478"/>
          <ac:picMkLst>
            <pc:docMk/>
            <pc:sldMk cId="1983133760" sldId="263"/>
            <ac:picMk id="7" creationId="{ABADD656-6B1C-4B60-8B0F-AD469C7ECBEB}"/>
          </ac:picMkLst>
        </pc:picChg>
        <pc:picChg chg="add del mod">
          <ac:chgData name="Евгения Морозова" userId="ccda6544ded357cc" providerId="LiveId" clId="{2FDBDECA-3F68-4E68-96FC-A7AC8466AF0E}" dt="2021-12-05T17:43:08.426" v="6345" actId="478"/>
          <ac:picMkLst>
            <pc:docMk/>
            <pc:sldMk cId="1983133760" sldId="263"/>
            <ac:picMk id="10" creationId="{FD9F152C-EC74-4811-A79A-1816B059B859}"/>
          </ac:picMkLst>
        </pc:picChg>
        <pc:picChg chg="add del mod ord">
          <ac:chgData name="Евгения Морозова" userId="ccda6544ded357cc" providerId="LiveId" clId="{2FDBDECA-3F68-4E68-96FC-A7AC8466AF0E}" dt="2021-12-05T17:43:07.347" v="6344" actId="478"/>
          <ac:picMkLst>
            <pc:docMk/>
            <pc:sldMk cId="1983133760" sldId="263"/>
            <ac:picMk id="17" creationId="{A19FF455-9643-41A7-BF78-A93F7E75C71E}"/>
          </ac:picMkLst>
        </pc:picChg>
        <pc:picChg chg="add del mod">
          <ac:chgData name="Евгения Морозова" userId="ccda6544ded357cc" providerId="LiveId" clId="{2FDBDECA-3F68-4E68-96FC-A7AC8466AF0E}" dt="2021-12-05T17:43:09.444" v="6346" actId="478"/>
          <ac:picMkLst>
            <pc:docMk/>
            <pc:sldMk cId="1983133760" sldId="263"/>
            <ac:picMk id="19" creationId="{141A7ABE-58E8-45E0-9E75-8F42E8315722}"/>
          </ac:picMkLst>
        </pc:picChg>
        <pc:cxnChg chg="del">
          <ac:chgData name="Евгения Морозова" userId="ccda6544ded357cc" providerId="LiveId" clId="{2FDBDECA-3F68-4E68-96FC-A7AC8466AF0E}" dt="2021-12-05T15:29:47.619" v="5060" actId="478"/>
          <ac:cxnSpMkLst>
            <pc:docMk/>
            <pc:sldMk cId="1983133760" sldId="263"/>
            <ac:cxnSpMk id="9" creationId="{F98185E8-CB7D-4AAD-A730-76A2EF6C287C}"/>
          </ac:cxnSpMkLst>
        </pc:cxnChg>
      </pc:sldChg>
      <pc:sldChg chg="addSp delSp modSp add mod ord">
        <pc:chgData name="Евгения Морозова" userId="ccda6544ded357cc" providerId="LiveId" clId="{2FDBDECA-3F68-4E68-96FC-A7AC8466AF0E}" dt="2021-12-07T15:09:59.090" v="7413" actId="20577"/>
        <pc:sldMkLst>
          <pc:docMk/>
          <pc:sldMk cId="1931717186" sldId="264"/>
        </pc:sldMkLst>
        <pc:spChg chg="mod">
          <ac:chgData name="Евгения Морозова" userId="ccda6544ded357cc" providerId="LiveId" clId="{2FDBDECA-3F68-4E68-96FC-A7AC8466AF0E}" dt="2021-12-07T09:54:16.668" v="7136" actId="1076"/>
          <ac:spMkLst>
            <pc:docMk/>
            <pc:sldMk cId="1931717186" sldId="264"/>
            <ac:spMk id="2" creationId="{D31F7230-8D86-49C7-ABBA-19EA5712D30A}"/>
          </ac:spMkLst>
        </pc:spChg>
        <pc:spChg chg="del mod">
          <ac:chgData name="Евгения Морозова" userId="ccda6544ded357cc" providerId="LiveId" clId="{2FDBDECA-3F68-4E68-96FC-A7AC8466AF0E}" dt="2021-12-05T16:17:26.691" v="5338" actId="478"/>
          <ac:spMkLst>
            <pc:docMk/>
            <pc:sldMk cId="1931717186" sldId="264"/>
            <ac:spMk id="3" creationId="{BB827F7F-B18F-40C1-A71D-9A3C42127B26}"/>
          </ac:spMkLst>
        </pc:spChg>
        <pc:spChg chg="add del mod">
          <ac:chgData name="Евгения Морозова" userId="ccda6544ded357cc" providerId="LiveId" clId="{2FDBDECA-3F68-4E68-96FC-A7AC8466AF0E}" dt="2021-12-05T16:17:29.687" v="5339" actId="478"/>
          <ac:spMkLst>
            <pc:docMk/>
            <pc:sldMk cId="1931717186" sldId="264"/>
            <ac:spMk id="5" creationId="{378A3715-B708-46FC-B4A3-1E57E259093C}"/>
          </ac:spMkLst>
        </pc:spChg>
        <pc:spChg chg="add mod">
          <ac:chgData name="Евгения Морозова" userId="ccda6544ded357cc" providerId="LiveId" clId="{2FDBDECA-3F68-4E68-96FC-A7AC8466AF0E}" dt="2021-12-07T09:55:36.487" v="7254" actId="1076"/>
          <ac:spMkLst>
            <pc:docMk/>
            <pc:sldMk cId="1931717186" sldId="264"/>
            <ac:spMk id="6" creationId="{780F139C-01CC-419F-BB9B-12F7DA50A17D}"/>
          </ac:spMkLst>
        </pc:spChg>
        <pc:spChg chg="add del mod">
          <ac:chgData name="Евгения Морозова" userId="ccda6544ded357cc" providerId="LiveId" clId="{2FDBDECA-3F68-4E68-96FC-A7AC8466AF0E}" dt="2021-12-05T16:23:18.164" v="5560" actId="478"/>
          <ac:spMkLst>
            <pc:docMk/>
            <pc:sldMk cId="1931717186" sldId="264"/>
            <ac:spMk id="7" creationId="{6318AC53-C482-4F49-A6B3-B9E672371F65}"/>
          </ac:spMkLst>
        </pc:spChg>
        <pc:spChg chg="add mod">
          <ac:chgData name="Евгения Морозова" userId="ccda6544ded357cc" providerId="LiveId" clId="{2FDBDECA-3F68-4E68-96FC-A7AC8466AF0E}" dt="2021-12-07T15:09:59.090" v="7413" actId="20577"/>
          <ac:spMkLst>
            <pc:docMk/>
            <pc:sldMk cId="1931717186" sldId="264"/>
            <ac:spMk id="8" creationId="{E317E464-5F2B-47ED-BC63-864DAF4E8F73}"/>
          </ac:spMkLst>
        </pc:spChg>
      </pc:sldChg>
      <pc:sldChg chg="addSp delSp modSp add mod">
        <pc:chgData name="Евгения Морозова" userId="ccda6544ded357cc" providerId="LiveId" clId="{2FDBDECA-3F68-4E68-96FC-A7AC8466AF0E}" dt="2021-12-08T09:07:22.292" v="8193" actId="6549"/>
        <pc:sldMkLst>
          <pc:docMk/>
          <pc:sldMk cId="1857502874" sldId="265"/>
        </pc:sldMkLst>
        <pc:spChg chg="mod">
          <ac:chgData name="Евгения Морозова" userId="ccda6544ded357cc" providerId="LiveId" clId="{2FDBDECA-3F68-4E68-96FC-A7AC8466AF0E}" dt="2021-12-08T06:22:23.651" v="7504" actId="1076"/>
          <ac:spMkLst>
            <pc:docMk/>
            <pc:sldMk cId="1857502874" sldId="265"/>
            <ac:spMk id="2" creationId="{D31F7230-8D86-49C7-ABBA-19EA5712D30A}"/>
          </ac:spMkLst>
        </pc:spChg>
        <pc:spChg chg="del">
          <ac:chgData name="Евгения Морозова" userId="ccda6544ded357cc" providerId="LiveId" clId="{2FDBDECA-3F68-4E68-96FC-A7AC8466AF0E}" dt="2021-12-05T16:29:05.459" v="5985" actId="478"/>
          <ac:spMkLst>
            <pc:docMk/>
            <pc:sldMk cId="1857502874" sldId="265"/>
            <ac:spMk id="3" creationId="{BB827F7F-B18F-40C1-A71D-9A3C42127B26}"/>
          </ac:spMkLst>
        </pc:spChg>
        <pc:spChg chg="add del mod">
          <ac:chgData name="Евгения Морозова" userId="ccda6544ded357cc" providerId="LiveId" clId="{2FDBDECA-3F68-4E68-96FC-A7AC8466AF0E}" dt="2021-12-05T16:29:07.991" v="5986" actId="478"/>
          <ac:spMkLst>
            <pc:docMk/>
            <pc:sldMk cId="1857502874" sldId="265"/>
            <ac:spMk id="5" creationId="{006214A7-EF12-47EA-A668-CFAA99219A1D}"/>
          </ac:spMkLst>
        </pc:spChg>
        <pc:spChg chg="add mod">
          <ac:chgData name="Евгения Морозова" userId="ccda6544ded357cc" providerId="LiveId" clId="{2FDBDECA-3F68-4E68-96FC-A7AC8466AF0E}" dt="2021-12-08T08:49:53.482" v="7987" actId="1076"/>
          <ac:spMkLst>
            <pc:docMk/>
            <pc:sldMk cId="1857502874" sldId="265"/>
            <ac:spMk id="35" creationId="{B5DBA13C-58E1-4E18-A44A-314C5DA699EF}"/>
          </ac:spMkLst>
        </pc:spChg>
        <pc:spChg chg="add mod">
          <ac:chgData name="Евгения Морозова" userId="ccda6544ded357cc" providerId="LiveId" clId="{2FDBDECA-3F68-4E68-96FC-A7AC8466AF0E}" dt="2021-12-08T07:46:55.260" v="7885" actId="1076"/>
          <ac:spMkLst>
            <pc:docMk/>
            <pc:sldMk cId="1857502874" sldId="265"/>
            <ac:spMk id="36" creationId="{3D61AB4F-9897-4F05-AC63-302FCC131449}"/>
          </ac:spMkLst>
        </pc:spChg>
        <pc:spChg chg="add mod">
          <ac:chgData name="Евгения Морозова" userId="ccda6544ded357cc" providerId="LiveId" clId="{2FDBDECA-3F68-4E68-96FC-A7AC8466AF0E}" dt="2021-12-08T07:47:10.735" v="7891" actId="1076"/>
          <ac:spMkLst>
            <pc:docMk/>
            <pc:sldMk cId="1857502874" sldId="265"/>
            <ac:spMk id="41" creationId="{1E834998-4A2C-4CE3-AE00-724644F0DB9D}"/>
          </ac:spMkLst>
        </pc:spChg>
        <pc:spChg chg="add mod">
          <ac:chgData name="Евгения Морозова" userId="ccda6544ded357cc" providerId="LiveId" clId="{2FDBDECA-3F68-4E68-96FC-A7AC8466AF0E}" dt="2021-12-08T08:50:07.685" v="7989" actId="1076"/>
          <ac:spMkLst>
            <pc:docMk/>
            <pc:sldMk cId="1857502874" sldId="265"/>
            <ac:spMk id="42" creationId="{DEB00508-9F3D-477F-80AE-3E036BDFD027}"/>
          </ac:spMkLst>
        </pc:spChg>
        <pc:spChg chg="add mod">
          <ac:chgData name="Евгения Морозова" userId="ccda6544ded357cc" providerId="LiveId" clId="{2FDBDECA-3F68-4E68-96FC-A7AC8466AF0E}" dt="2021-12-08T08:50:04.181" v="7988" actId="1076"/>
          <ac:spMkLst>
            <pc:docMk/>
            <pc:sldMk cId="1857502874" sldId="265"/>
            <ac:spMk id="43" creationId="{A1C076EC-30B8-47CF-BBA9-1DBFC16226D9}"/>
          </ac:spMkLst>
        </pc:spChg>
        <pc:spChg chg="add mod">
          <ac:chgData name="Евгения Морозова" userId="ccda6544ded357cc" providerId="LiveId" clId="{2FDBDECA-3F68-4E68-96FC-A7AC8466AF0E}" dt="2021-12-08T08:50:50.949" v="8048" actId="1076"/>
          <ac:spMkLst>
            <pc:docMk/>
            <pc:sldMk cId="1857502874" sldId="265"/>
            <ac:spMk id="44" creationId="{E8B29ED3-5684-457B-9136-87256EB82AC4}"/>
          </ac:spMkLst>
        </pc:spChg>
        <pc:spChg chg="add mod">
          <ac:chgData name="Евгения Морозова" userId="ccda6544ded357cc" providerId="LiveId" clId="{2FDBDECA-3F68-4E68-96FC-A7AC8466AF0E}" dt="2021-12-08T09:07:22.292" v="8193" actId="6549"/>
          <ac:spMkLst>
            <pc:docMk/>
            <pc:sldMk cId="1857502874" sldId="265"/>
            <ac:spMk id="45" creationId="{6269819A-714A-467E-85BA-2518DDA2C08B}"/>
          </ac:spMkLst>
        </pc:spChg>
        <pc:spChg chg="add mod">
          <ac:chgData name="Евгения Морозова" userId="ccda6544ded357cc" providerId="LiveId" clId="{2FDBDECA-3F68-4E68-96FC-A7AC8466AF0E}" dt="2021-12-08T07:47:58.242" v="7944" actId="20577"/>
          <ac:spMkLst>
            <pc:docMk/>
            <pc:sldMk cId="1857502874" sldId="265"/>
            <ac:spMk id="48" creationId="{11E2FFE6-153F-4558-9F44-DC9D1F2AD395}"/>
          </ac:spMkLst>
        </pc:spChg>
        <pc:picChg chg="add del mod">
          <ac:chgData name="Евгения Морозова" userId="ccda6544ded357cc" providerId="LiveId" clId="{2FDBDECA-3F68-4E68-96FC-A7AC8466AF0E}" dt="2021-12-08T06:25:05.843" v="7509" actId="478"/>
          <ac:picMkLst>
            <pc:docMk/>
            <pc:sldMk cId="1857502874" sldId="265"/>
            <ac:picMk id="5" creationId="{837DD2DD-DFD9-4D0C-9FEA-DC31806BE474}"/>
          </ac:picMkLst>
        </pc:picChg>
        <pc:picChg chg="add del mod">
          <ac:chgData name="Евгения Морозова" userId="ccda6544ded357cc" providerId="LiveId" clId="{2FDBDECA-3F68-4E68-96FC-A7AC8466AF0E}" dt="2021-12-08T06:16:06.985" v="7414" actId="478"/>
          <ac:picMkLst>
            <pc:docMk/>
            <pc:sldMk cId="1857502874" sldId="265"/>
            <ac:picMk id="7" creationId="{30AFD7DB-2AE8-4599-B555-A80281C41AF6}"/>
          </ac:picMkLst>
        </pc:picChg>
        <pc:picChg chg="add mod">
          <ac:chgData name="Евгения Морозова" userId="ccda6544ded357cc" providerId="LiveId" clId="{2FDBDECA-3F68-4E68-96FC-A7AC8466AF0E}" dt="2021-12-08T07:44:15.606" v="7729" actId="1076"/>
          <ac:picMkLst>
            <pc:docMk/>
            <pc:sldMk cId="1857502874" sldId="265"/>
            <ac:picMk id="8" creationId="{D561E57F-837C-4766-B1E7-5D74CC22D4C0}"/>
          </ac:picMkLst>
        </pc:picChg>
        <pc:picChg chg="add del mod">
          <ac:chgData name="Евгения Морозова" userId="ccda6544ded357cc" providerId="LiveId" clId="{2FDBDECA-3F68-4E68-96FC-A7AC8466AF0E}" dt="2021-12-08T06:20:04.507" v="7419" actId="478"/>
          <ac:picMkLst>
            <pc:docMk/>
            <pc:sldMk cId="1857502874" sldId="265"/>
            <ac:picMk id="9" creationId="{22D29424-58D8-453B-8E90-96C55BC2352E}"/>
          </ac:picMkLst>
        </pc:picChg>
        <pc:picChg chg="add del mod">
          <ac:chgData name="Евгения Морозова" userId="ccda6544ded357cc" providerId="LiveId" clId="{2FDBDECA-3F68-4E68-96FC-A7AC8466AF0E}" dt="2021-12-08T06:20:01.799" v="7415" actId="478"/>
          <ac:picMkLst>
            <pc:docMk/>
            <pc:sldMk cId="1857502874" sldId="265"/>
            <ac:picMk id="11" creationId="{BDB02A90-2249-40AE-A18D-418903C4C357}"/>
          </ac:picMkLst>
        </pc:picChg>
        <pc:picChg chg="add del mod">
          <ac:chgData name="Евгения Морозова" userId="ccda6544ded357cc" providerId="LiveId" clId="{2FDBDECA-3F68-4E68-96FC-A7AC8466AF0E}" dt="2021-12-08T06:20:03.889" v="7418" actId="478"/>
          <ac:picMkLst>
            <pc:docMk/>
            <pc:sldMk cId="1857502874" sldId="265"/>
            <ac:picMk id="13" creationId="{B2F30B87-4A85-4C4C-BD1F-5DEFAF929455}"/>
          </ac:picMkLst>
        </pc:picChg>
        <pc:picChg chg="add del mod">
          <ac:chgData name="Евгения Морозова" userId="ccda6544ded357cc" providerId="LiveId" clId="{2FDBDECA-3F68-4E68-96FC-A7AC8466AF0E}" dt="2021-12-08T07:26:25.680" v="7512" actId="478"/>
          <ac:picMkLst>
            <pc:docMk/>
            <pc:sldMk cId="1857502874" sldId="265"/>
            <ac:picMk id="14" creationId="{2992502D-7F8B-4815-B548-7B2CE8F26388}"/>
          </ac:picMkLst>
        </pc:picChg>
        <pc:picChg chg="add del mod">
          <ac:chgData name="Евгения Морозова" userId="ccda6544ded357cc" providerId="LiveId" clId="{2FDBDECA-3F68-4E68-96FC-A7AC8466AF0E}" dt="2021-12-08T06:20:02.625" v="7416" actId="478"/>
          <ac:picMkLst>
            <pc:docMk/>
            <pc:sldMk cId="1857502874" sldId="265"/>
            <ac:picMk id="15" creationId="{D17C5EA1-1234-4B12-BBF6-F9FE1F34586C}"/>
          </ac:picMkLst>
        </pc:picChg>
        <pc:picChg chg="add mod">
          <ac:chgData name="Евгения Морозова" userId="ccda6544ded357cc" providerId="LiveId" clId="{2FDBDECA-3F68-4E68-96FC-A7AC8466AF0E}" dt="2021-12-08T07:49:43.478" v="7953" actId="1076"/>
          <ac:picMkLst>
            <pc:docMk/>
            <pc:sldMk cId="1857502874" sldId="265"/>
            <ac:picMk id="17" creationId="{972C3C04-5435-48E5-BB89-A8383F9EB741}"/>
          </ac:picMkLst>
        </pc:picChg>
        <pc:picChg chg="add del mod">
          <ac:chgData name="Евгения Морозова" userId="ccda6544ded357cc" providerId="LiveId" clId="{2FDBDECA-3F68-4E68-96FC-A7AC8466AF0E}" dt="2021-12-05T16:46:39.279" v="6093" actId="478"/>
          <ac:picMkLst>
            <pc:docMk/>
            <pc:sldMk cId="1857502874" sldId="265"/>
            <ac:picMk id="17" creationId="{F37E57D2-A92B-4255-B212-EA10DCF8AD37}"/>
          </ac:picMkLst>
        </pc:picChg>
        <pc:picChg chg="add del mod">
          <ac:chgData name="Евгения Морозова" userId="ccda6544ded357cc" providerId="LiveId" clId="{2FDBDECA-3F68-4E68-96FC-A7AC8466AF0E}" dt="2021-12-08T06:20:03.253" v="7417" actId="478"/>
          <ac:picMkLst>
            <pc:docMk/>
            <pc:sldMk cId="1857502874" sldId="265"/>
            <ac:picMk id="19" creationId="{93C6BA88-6230-4689-A7D9-D1761227FE70}"/>
          </ac:picMkLst>
        </pc:picChg>
        <pc:picChg chg="add mod">
          <ac:chgData name="Евгения Морозова" userId="ccda6544ded357cc" providerId="LiveId" clId="{2FDBDECA-3F68-4E68-96FC-A7AC8466AF0E}" dt="2021-12-08T08:50:16.293" v="7991" actId="1076"/>
          <ac:picMkLst>
            <pc:docMk/>
            <pc:sldMk cId="1857502874" sldId="265"/>
            <ac:picMk id="20" creationId="{E6FC9F41-FFE9-4434-837D-3645AAE040FE}"/>
          </ac:picMkLst>
        </pc:picChg>
        <pc:picChg chg="add mod">
          <ac:chgData name="Евгения Морозова" userId="ccda6544ded357cc" providerId="LiveId" clId="{2FDBDECA-3F68-4E68-96FC-A7AC8466AF0E}" dt="2021-12-08T07:46:57.141" v="7886" actId="1076"/>
          <ac:picMkLst>
            <pc:docMk/>
            <pc:sldMk cId="1857502874" sldId="265"/>
            <ac:picMk id="22" creationId="{23F0C509-683C-4A2E-A2BF-8EE8F2C271AE}"/>
          </ac:picMkLst>
        </pc:picChg>
        <pc:picChg chg="add mod">
          <ac:chgData name="Евгения Морозова" userId="ccda6544ded357cc" providerId="LiveId" clId="{2FDBDECA-3F68-4E68-96FC-A7AC8466AF0E}" dt="2021-12-08T08:51:02.213" v="8050" actId="1076"/>
          <ac:picMkLst>
            <pc:docMk/>
            <pc:sldMk cId="1857502874" sldId="265"/>
            <ac:picMk id="24" creationId="{1F3EDD9D-1949-4503-B9C8-4D8D9A9DE09C}"/>
          </ac:picMkLst>
        </pc:picChg>
        <pc:picChg chg="add mod">
          <ac:chgData name="Евгения Морозова" userId="ccda6544ded357cc" providerId="LiveId" clId="{2FDBDECA-3F68-4E68-96FC-A7AC8466AF0E}" dt="2021-12-08T08:51:19.893" v="8053" actId="1076"/>
          <ac:picMkLst>
            <pc:docMk/>
            <pc:sldMk cId="1857502874" sldId="265"/>
            <ac:picMk id="26" creationId="{476B688F-5F70-4BA6-A297-926EF02DC28E}"/>
          </ac:picMkLst>
        </pc:picChg>
        <pc:picChg chg="add mod">
          <ac:chgData name="Евгения Морозова" userId="ccda6544ded357cc" providerId="LiveId" clId="{2FDBDECA-3F68-4E68-96FC-A7AC8466AF0E}" dt="2021-12-08T08:51:00.229" v="8049" actId="1076"/>
          <ac:picMkLst>
            <pc:docMk/>
            <pc:sldMk cId="1857502874" sldId="265"/>
            <ac:picMk id="28" creationId="{87123FBC-B632-40B1-9256-9ECA8794E9D4}"/>
          </ac:picMkLst>
        </pc:picChg>
        <pc:picChg chg="add mod">
          <ac:chgData name="Евгения Морозова" userId="ccda6544ded357cc" providerId="LiveId" clId="{2FDBDECA-3F68-4E68-96FC-A7AC8466AF0E}" dt="2021-12-08T08:51:07.725" v="8052" actId="1076"/>
          <ac:picMkLst>
            <pc:docMk/>
            <pc:sldMk cId="1857502874" sldId="265"/>
            <ac:picMk id="30" creationId="{0A75A4D2-271C-4EE5-986E-CB05CF098F56}"/>
          </ac:picMkLst>
        </pc:picChg>
        <pc:picChg chg="add del mod">
          <ac:chgData name="Евгения Морозова" userId="ccda6544ded357cc" providerId="LiveId" clId="{2FDBDECA-3F68-4E68-96FC-A7AC8466AF0E}" dt="2021-12-08T07:34:40.290" v="7558" actId="478"/>
          <ac:picMkLst>
            <pc:docMk/>
            <pc:sldMk cId="1857502874" sldId="265"/>
            <ac:picMk id="32" creationId="{4F3CED44-78B1-4AE5-B833-917F9B46EE76}"/>
          </ac:picMkLst>
        </pc:picChg>
        <pc:picChg chg="add mod">
          <ac:chgData name="Евгения Морозова" userId="ccda6544ded357cc" providerId="LiveId" clId="{2FDBDECA-3F68-4E68-96FC-A7AC8466AF0E}" dt="2021-12-08T07:44:17.455" v="7730" actId="1076"/>
          <ac:picMkLst>
            <pc:docMk/>
            <pc:sldMk cId="1857502874" sldId="265"/>
            <ac:picMk id="34" creationId="{C8C56BA3-9523-47C0-8F64-BE8E92514890}"/>
          </ac:picMkLst>
        </pc:picChg>
        <pc:picChg chg="add mod">
          <ac:chgData name="Евгения Морозова" userId="ccda6544ded357cc" providerId="LiveId" clId="{2FDBDECA-3F68-4E68-96FC-A7AC8466AF0E}" dt="2021-12-08T07:44:19.175" v="7731" actId="1076"/>
          <ac:picMkLst>
            <pc:docMk/>
            <pc:sldMk cId="1857502874" sldId="265"/>
            <ac:picMk id="38" creationId="{D7E4C305-E6B7-46C8-A377-D2FADA56B85B}"/>
          </ac:picMkLst>
        </pc:picChg>
        <pc:picChg chg="add mod">
          <ac:chgData name="Евгения Морозова" userId="ccda6544ded357cc" providerId="LiveId" clId="{2FDBDECA-3F68-4E68-96FC-A7AC8466AF0E}" dt="2021-12-08T07:41:41.848" v="7679" actId="1076"/>
          <ac:picMkLst>
            <pc:docMk/>
            <pc:sldMk cId="1857502874" sldId="265"/>
            <ac:picMk id="40" creationId="{C8EE044C-E656-42F0-9ED3-7EE1283B32CB}"/>
          </ac:picMkLst>
        </pc:picChg>
        <pc:picChg chg="add del mod">
          <ac:chgData name="Евгения Морозова" userId="ccda6544ded357cc" providerId="LiveId" clId="{2FDBDECA-3F68-4E68-96FC-A7AC8466AF0E}" dt="2021-12-08T07:49:56.992" v="7954" actId="478"/>
          <ac:picMkLst>
            <pc:docMk/>
            <pc:sldMk cId="1857502874" sldId="265"/>
            <ac:picMk id="50" creationId="{D25C649D-D270-4FD5-A08A-11EBB8E7ED40}"/>
          </ac:picMkLst>
        </pc:picChg>
        <pc:picChg chg="add mod">
          <ac:chgData name="Евгения Морозова" userId="ccda6544ded357cc" providerId="LiveId" clId="{2FDBDECA-3F68-4E68-96FC-A7AC8466AF0E}" dt="2021-12-08T07:52:27.974" v="7962" actId="1076"/>
          <ac:picMkLst>
            <pc:docMk/>
            <pc:sldMk cId="1857502874" sldId="265"/>
            <ac:picMk id="52" creationId="{0E569014-56AB-4A63-BA7C-ADEB0E7FAB1D}"/>
          </ac:picMkLst>
        </pc:picChg>
        <pc:cxnChg chg="add mod">
          <ac:chgData name="Евгения Морозова" userId="ccda6544ded357cc" providerId="LiveId" clId="{2FDBDECA-3F68-4E68-96FC-A7AC8466AF0E}" dt="2021-12-08T07:46:14.723" v="7876" actId="14100"/>
          <ac:cxnSpMkLst>
            <pc:docMk/>
            <pc:sldMk cId="1857502874" sldId="265"/>
            <ac:cxnSpMk id="10" creationId="{2A49EDD9-04D7-4A2B-A6D0-1DF36825929A}"/>
          </ac:cxnSpMkLst>
        </pc:cxnChg>
      </pc:sldChg>
      <pc:sldChg chg="addSp delSp modSp add del mod">
        <pc:chgData name="Евгения Морозова" userId="ccda6544ded357cc" providerId="LiveId" clId="{2FDBDECA-3F68-4E68-96FC-A7AC8466AF0E}" dt="2021-12-05T17:00:26.407" v="6210" actId="47"/>
        <pc:sldMkLst>
          <pc:docMk/>
          <pc:sldMk cId="1022307243" sldId="266"/>
        </pc:sldMkLst>
        <pc:spChg chg="mod">
          <ac:chgData name="Евгения Морозова" userId="ccda6544ded357cc" providerId="LiveId" clId="{2FDBDECA-3F68-4E68-96FC-A7AC8466AF0E}" dt="2021-12-05T16:58:02.161" v="6197" actId="1076"/>
          <ac:spMkLst>
            <pc:docMk/>
            <pc:sldMk cId="1022307243" sldId="266"/>
            <ac:spMk id="2" creationId="{D31F7230-8D86-49C7-ABBA-19EA5712D30A}"/>
          </ac:spMkLst>
        </pc:spChg>
        <pc:picChg chg="add del mod">
          <ac:chgData name="Евгения Морозова" userId="ccda6544ded357cc" providerId="LiveId" clId="{2FDBDECA-3F68-4E68-96FC-A7AC8466AF0E}" dt="2021-12-05T16:59:13.774" v="6202" actId="478"/>
          <ac:picMkLst>
            <pc:docMk/>
            <pc:sldMk cId="1022307243" sldId="266"/>
            <ac:picMk id="4" creationId="{F4EF1643-CAAA-46EC-9A4E-F516873B7E2F}"/>
          </ac:picMkLst>
        </pc:picChg>
        <pc:picChg chg="add mod">
          <ac:chgData name="Евгения Морозова" userId="ccda6544ded357cc" providerId="LiveId" clId="{2FDBDECA-3F68-4E68-96FC-A7AC8466AF0E}" dt="2021-12-05T16:59:43.231" v="6209" actId="1076"/>
          <ac:picMkLst>
            <pc:docMk/>
            <pc:sldMk cId="1022307243" sldId="266"/>
            <ac:picMk id="6" creationId="{03002B23-F267-41EF-9751-F1AA20810354}"/>
          </ac:picMkLst>
        </pc:picChg>
        <pc:picChg chg="del">
          <ac:chgData name="Евгения Морозова" userId="ccda6544ded357cc" providerId="LiveId" clId="{2FDBDECA-3F68-4E68-96FC-A7AC8466AF0E}" dt="2021-12-05T16:58:04.644" v="6198" actId="478"/>
          <ac:picMkLst>
            <pc:docMk/>
            <pc:sldMk cId="1022307243" sldId="266"/>
            <ac:picMk id="10" creationId="{FD9F152C-EC74-4811-A79A-1816B059B859}"/>
          </ac:picMkLst>
        </pc:picChg>
      </pc:sldChg>
      <pc:sldChg chg="add del">
        <pc:chgData name="Евгения Морозова" userId="ccda6544ded357cc" providerId="LiveId" clId="{2FDBDECA-3F68-4E68-96FC-A7AC8466AF0E}" dt="2021-12-05T17:03:36.503" v="6321" actId="47"/>
        <pc:sldMkLst>
          <pc:docMk/>
          <pc:sldMk cId="1331641190" sldId="266"/>
        </pc:sldMkLst>
      </pc:sldChg>
      <pc:sldChg chg="addSp delSp modSp add mod">
        <pc:chgData name="Евгения Морозова" userId="ccda6544ded357cc" providerId="LiveId" clId="{2FDBDECA-3F68-4E68-96FC-A7AC8466AF0E}" dt="2021-12-07T10:13:43.803" v="7406" actId="1076"/>
        <pc:sldMkLst>
          <pc:docMk/>
          <pc:sldMk cId="2703763753" sldId="266"/>
        </pc:sldMkLst>
        <pc:spChg chg="mod">
          <ac:chgData name="Евгения Морозова" userId="ccda6544ded357cc" providerId="LiveId" clId="{2FDBDECA-3F68-4E68-96FC-A7AC8466AF0E}" dt="2021-12-07T07:35:23.068" v="6657" actId="1076"/>
          <ac:spMkLst>
            <pc:docMk/>
            <pc:sldMk cId="2703763753" sldId="266"/>
            <ac:spMk id="2" creationId="{D31F7230-8D86-49C7-ABBA-19EA5712D30A}"/>
          </ac:spMkLst>
        </pc:spChg>
        <pc:spChg chg="add mod">
          <ac:chgData name="Евгения Морозова" userId="ccda6544ded357cc" providerId="LiveId" clId="{2FDBDECA-3F68-4E68-96FC-A7AC8466AF0E}" dt="2021-12-07T09:50:10.353" v="7039" actId="1076"/>
          <ac:spMkLst>
            <pc:docMk/>
            <pc:sldMk cId="2703763753" sldId="266"/>
            <ac:spMk id="3" creationId="{1A13A732-AAD3-47E2-8AC8-E751C23EF2D8}"/>
          </ac:spMkLst>
        </pc:spChg>
        <pc:spChg chg="add mod">
          <ac:chgData name="Евгения Морозова" userId="ccda6544ded357cc" providerId="LiveId" clId="{2FDBDECA-3F68-4E68-96FC-A7AC8466AF0E}" dt="2021-12-07T10:06:06.310" v="7372" actId="20577"/>
          <ac:spMkLst>
            <pc:docMk/>
            <pc:sldMk cId="2703763753" sldId="266"/>
            <ac:spMk id="7" creationId="{3396B0C2-4591-46A4-B9D0-8CCD9BDEA097}"/>
          </ac:spMkLst>
        </pc:spChg>
        <pc:spChg chg="add mod">
          <ac:chgData name="Евгения Морозова" userId="ccda6544ded357cc" providerId="LiveId" clId="{2FDBDECA-3F68-4E68-96FC-A7AC8466AF0E}" dt="2021-12-07T10:13:43.803" v="7406" actId="1076"/>
          <ac:spMkLst>
            <pc:docMk/>
            <pc:sldMk cId="2703763753" sldId="266"/>
            <ac:spMk id="8" creationId="{72BEA5E0-3C03-404A-B9C6-8E81A99A74BD}"/>
          </ac:spMkLst>
        </pc:spChg>
        <pc:spChg chg="add mod">
          <ac:chgData name="Евгения Морозова" userId="ccda6544ded357cc" providerId="LiveId" clId="{2FDBDECA-3F68-4E68-96FC-A7AC8466AF0E}" dt="2021-12-07T09:50:05.650" v="7037" actId="1076"/>
          <ac:spMkLst>
            <pc:docMk/>
            <pc:sldMk cId="2703763753" sldId="266"/>
            <ac:spMk id="9" creationId="{798A4910-EB6D-405F-B9A7-0DE9875124F8}"/>
          </ac:spMkLst>
        </pc:spChg>
        <pc:spChg chg="add del mod">
          <ac:chgData name="Евгения Морозова" userId="ccda6544ded357cc" providerId="LiveId" clId="{2FDBDECA-3F68-4E68-96FC-A7AC8466AF0E}" dt="2021-12-07T07:49:04.903" v="6667"/>
          <ac:spMkLst>
            <pc:docMk/>
            <pc:sldMk cId="2703763753" sldId="266"/>
            <ac:spMk id="15" creationId="{FA90AF2B-BE77-4145-868D-1EB22E8B0A2C}"/>
          </ac:spMkLst>
        </pc:spChg>
        <pc:picChg chg="add del mod">
          <ac:chgData name="Евгения Морозова" userId="ccda6544ded357cc" providerId="LiveId" clId="{2FDBDECA-3F68-4E68-96FC-A7AC8466AF0E}" dt="2021-12-07T08:57:23.058" v="6718" actId="478"/>
          <ac:picMkLst>
            <pc:docMk/>
            <pc:sldMk cId="2703763753" sldId="266"/>
            <ac:picMk id="4" creationId="{8AF0C9E0-A0F8-43DB-81C0-1F091D2E1DF4}"/>
          </ac:picMkLst>
        </pc:picChg>
        <pc:picChg chg="add del mod">
          <ac:chgData name="Евгения Морозова" userId="ccda6544ded357cc" providerId="LiveId" clId="{2FDBDECA-3F68-4E68-96FC-A7AC8466AF0E}" dt="2021-12-07T07:37:31.974" v="6660" actId="478"/>
          <ac:picMkLst>
            <pc:docMk/>
            <pc:sldMk cId="2703763753" sldId="266"/>
            <ac:picMk id="6" creationId="{D67DE87F-09D2-44C9-BCBB-309147610139}"/>
          </ac:picMkLst>
        </pc:picChg>
        <pc:picChg chg="add del mod">
          <ac:chgData name="Евгения Морозова" userId="ccda6544ded357cc" providerId="LiveId" clId="{2FDBDECA-3F68-4E68-96FC-A7AC8466AF0E}" dt="2021-12-07T07:42:02.639" v="6662" actId="478"/>
          <ac:picMkLst>
            <pc:docMk/>
            <pc:sldMk cId="2703763753" sldId="266"/>
            <ac:picMk id="9" creationId="{1CEF7DB4-994E-4CBB-B924-EA61FAACD77F}"/>
          </ac:picMkLst>
        </pc:picChg>
        <pc:picChg chg="mod">
          <ac:chgData name="Евгения Морозова" userId="ccda6544ded357cc" providerId="LiveId" clId="{2FDBDECA-3F68-4E68-96FC-A7AC8466AF0E}" dt="2021-12-07T09:49:12.236" v="7023" actId="1076"/>
          <ac:picMkLst>
            <pc:docMk/>
            <pc:sldMk cId="2703763753" sldId="266"/>
            <ac:picMk id="10" creationId="{FD9F152C-EC74-4811-A79A-1816B059B859}"/>
          </ac:picMkLst>
        </pc:picChg>
        <pc:picChg chg="add del mod">
          <ac:chgData name="Евгения Морозова" userId="ccda6544ded357cc" providerId="LiveId" clId="{2FDBDECA-3F68-4E68-96FC-A7AC8466AF0E}" dt="2021-12-07T07:48:59.518" v="6665" actId="478"/>
          <ac:picMkLst>
            <pc:docMk/>
            <pc:sldMk cId="2703763753" sldId="266"/>
            <ac:picMk id="12" creationId="{5B658994-52FB-4B30-9E0E-0CE7F5C18748}"/>
          </ac:picMkLst>
        </pc:picChg>
        <pc:picChg chg="add del mod ord">
          <ac:chgData name="Евгения Морозова" userId="ccda6544ded357cc" providerId="LiveId" clId="{2FDBDECA-3F68-4E68-96FC-A7AC8466AF0E}" dt="2021-12-07T07:49:23.628" v="6672" actId="478"/>
          <ac:picMkLst>
            <pc:docMk/>
            <pc:sldMk cId="2703763753" sldId="266"/>
            <ac:picMk id="14" creationId="{442F353A-3089-4F56-8161-E409EEB1AEE7}"/>
          </ac:picMkLst>
        </pc:picChg>
        <pc:picChg chg="del">
          <ac:chgData name="Евгения Морозова" userId="ccda6544ded357cc" providerId="LiveId" clId="{2FDBDECA-3F68-4E68-96FC-A7AC8466AF0E}" dt="2021-12-07T07:27:29.975" v="6478" actId="478"/>
          <ac:picMkLst>
            <pc:docMk/>
            <pc:sldMk cId="2703763753" sldId="266"/>
            <ac:picMk id="17" creationId="{A19FF455-9643-41A7-BF78-A93F7E75C71E}"/>
          </ac:picMkLst>
        </pc:picChg>
        <pc:picChg chg="add mod">
          <ac:chgData name="Евгения Морозова" userId="ccda6544ded357cc" providerId="LiveId" clId="{2FDBDECA-3F68-4E68-96FC-A7AC8466AF0E}" dt="2021-12-07T09:50:08.168" v="7038" actId="1076"/>
          <ac:picMkLst>
            <pc:docMk/>
            <pc:sldMk cId="2703763753" sldId="266"/>
            <ac:picMk id="18" creationId="{529F2568-4854-49F6-AD29-B120DC342BE4}"/>
          </ac:picMkLst>
        </pc:picChg>
        <pc:picChg chg="del">
          <ac:chgData name="Евгения Морозова" userId="ccda6544ded357cc" providerId="LiveId" clId="{2FDBDECA-3F68-4E68-96FC-A7AC8466AF0E}" dt="2021-12-07T07:27:35.400" v="6479" actId="478"/>
          <ac:picMkLst>
            <pc:docMk/>
            <pc:sldMk cId="2703763753" sldId="266"/>
            <ac:picMk id="19" creationId="{141A7ABE-58E8-45E0-9E75-8F42E8315722}"/>
          </ac:picMkLst>
        </pc:picChg>
        <pc:picChg chg="add mod">
          <ac:chgData name="Евгения Морозова" userId="ccda6544ded357cc" providerId="LiveId" clId="{2FDBDECA-3F68-4E68-96FC-A7AC8466AF0E}" dt="2021-12-07T09:50:15.274" v="7040" actId="1076"/>
          <ac:picMkLst>
            <pc:docMk/>
            <pc:sldMk cId="2703763753" sldId="266"/>
            <ac:picMk id="21" creationId="{66425D45-86B4-42AB-BE59-C9CB5DC20021}"/>
          </ac:picMkLst>
        </pc:picChg>
      </pc:sldChg>
      <pc:sldChg chg="add del">
        <pc:chgData name="Евгения Морозова" userId="ccda6544ded357cc" providerId="LiveId" clId="{2FDBDECA-3F68-4E68-96FC-A7AC8466AF0E}" dt="2021-12-05T17:42:56.364" v="6342" actId="47"/>
        <pc:sldMkLst>
          <pc:docMk/>
          <pc:sldMk cId="2721435997" sldId="266"/>
        </pc:sldMkLst>
      </pc:sldChg>
      <pc:sldChg chg="addSp delSp modSp add mod">
        <pc:chgData name="Евгения Морозова" userId="ccda6544ded357cc" providerId="LiveId" clId="{2FDBDECA-3F68-4E68-96FC-A7AC8466AF0E}" dt="2021-12-08T18:29:59.616" v="9480" actId="20577"/>
        <pc:sldMkLst>
          <pc:docMk/>
          <pc:sldMk cId="1584935374" sldId="267"/>
        </pc:sldMkLst>
        <pc:spChg chg="mod">
          <ac:chgData name="Евгения Морозова" userId="ccda6544ded357cc" providerId="LiveId" clId="{2FDBDECA-3F68-4E68-96FC-A7AC8466AF0E}" dt="2021-12-08T18:23:40.836" v="9295" actId="20577"/>
          <ac:spMkLst>
            <pc:docMk/>
            <pc:sldMk cId="1584935374" sldId="267"/>
            <ac:spMk id="2" creationId="{D31F7230-8D86-49C7-ABBA-19EA5712D30A}"/>
          </ac:spMkLst>
        </pc:spChg>
        <pc:spChg chg="add mod">
          <ac:chgData name="Евгения Морозова" userId="ccda6544ded357cc" providerId="LiveId" clId="{2FDBDECA-3F68-4E68-96FC-A7AC8466AF0E}" dt="2021-12-08T18:22:49.601" v="9285" actId="20577"/>
          <ac:spMkLst>
            <pc:docMk/>
            <pc:sldMk cId="1584935374" sldId="267"/>
            <ac:spMk id="6" creationId="{07F953D1-A3DC-42C3-81F4-BAC72AB08E61}"/>
          </ac:spMkLst>
        </pc:spChg>
        <pc:spChg chg="add mod">
          <ac:chgData name="Евгения Морозова" userId="ccda6544ded357cc" providerId="LiveId" clId="{2FDBDECA-3F68-4E68-96FC-A7AC8466AF0E}" dt="2021-12-08T18:29:59.616" v="9480" actId="20577"/>
          <ac:spMkLst>
            <pc:docMk/>
            <pc:sldMk cId="1584935374" sldId="267"/>
            <ac:spMk id="25" creationId="{B630E915-9161-4A94-BC77-DC4B1C683A9D}"/>
          </ac:spMkLst>
        </pc:spChg>
        <pc:graphicFrameChg chg="add del modGraphic">
          <ac:chgData name="Евгения Морозова" userId="ccda6544ded357cc" providerId="LiveId" clId="{2FDBDECA-3F68-4E68-96FC-A7AC8466AF0E}" dt="2021-12-08T17:01:39.467" v="8601" actId="27309"/>
          <ac:graphicFrameMkLst>
            <pc:docMk/>
            <pc:sldMk cId="1584935374" sldId="267"/>
            <ac:graphicFrameMk id="14" creationId="{8E7AD323-7415-44F4-AD2E-9F68FB1B7A3B}"/>
          </ac:graphicFrameMkLst>
        </pc:graphicFrameChg>
        <pc:picChg chg="add del mod">
          <ac:chgData name="Евгения Морозова" userId="ccda6544ded357cc" providerId="LiveId" clId="{2FDBDECA-3F68-4E68-96FC-A7AC8466AF0E}" dt="2021-12-07T08:54:43.739" v="6694" actId="478"/>
          <ac:picMkLst>
            <pc:docMk/>
            <pc:sldMk cId="1584935374" sldId="267"/>
            <ac:picMk id="4" creationId="{47C96D8B-B684-4778-B810-5667F6CEADDD}"/>
          </ac:picMkLst>
        </pc:picChg>
        <pc:picChg chg="add del mod">
          <ac:chgData name="Евгения Морозова" userId="ccda6544ded357cc" providerId="LiveId" clId="{2FDBDECA-3F68-4E68-96FC-A7AC8466AF0E}" dt="2021-12-08T11:20:34.453" v="8487" actId="478"/>
          <ac:picMkLst>
            <pc:docMk/>
            <pc:sldMk cId="1584935374" sldId="267"/>
            <ac:picMk id="4" creationId="{52704620-1358-4120-929C-66377DD456BB}"/>
          </ac:picMkLst>
        </pc:picChg>
        <pc:picChg chg="add del mod">
          <ac:chgData name="Евгения Морозова" userId="ccda6544ded357cc" providerId="LiveId" clId="{2FDBDECA-3F68-4E68-96FC-A7AC8466AF0E}" dt="2021-12-08T17:01:00.682" v="8585" actId="478"/>
          <ac:picMkLst>
            <pc:docMk/>
            <pc:sldMk cId="1584935374" sldId="267"/>
            <ac:picMk id="4" creationId="{7D3A4B97-840A-45FF-B3DB-5BA619A06F95}"/>
          </ac:picMkLst>
        </pc:picChg>
        <pc:picChg chg="add del mod">
          <ac:chgData name="Евгения Морозова" userId="ccda6544ded357cc" providerId="LiveId" clId="{2FDBDECA-3F68-4E68-96FC-A7AC8466AF0E}" dt="2021-12-07T08:55:20.332" v="6697" actId="478"/>
          <ac:picMkLst>
            <pc:docMk/>
            <pc:sldMk cId="1584935374" sldId="267"/>
            <ac:picMk id="6" creationId="{C9065505-CC25-4588-A64A-7C88A6CC9021}"/>
          </ac:picMkLst>
        </pc:picChg>
        <pc:picChg chg="add mod">
          <ac:chgData name="Евгения Морозова" userId="ccda6544ded357cc" providerId="LiveId" clId="{2FDBDECA-3F68-4E68-96FC-A7AC8466AF0E}" dt="2021-12-08T11:22:01.024" v="8507" actId="1076"/>
          <ac:picMkLst>
            <pc:docMk/>
            <pc:sldMk cId="1584935374" sldId="267"/>
            <ac:picMk id="7" creationId="{DB36F5FD-05BA-49BB-9EFF-DCED6E1F9700}"/>
          </ac:picMkLst>
        </pc:picChg>
        <pc:picChg chg="add mod">
          <ac:chgData name="Евгения Морозова" userId="ccda6544ded357cc" providerId="LiveId" clId="{2FDBDECA-3F68-4E68-96FC-A7AC8466AF0E}" dt="2021-12-08T17:42:48.989" v="8668" actId="1076"/>
          <ac:picMkLst>
            <pc:docMk/>
            <pc:sldMk cId="1584935374" sldId="267"/>
            <ac:picMk id="8" creationId="{A2E8F5EF-4A67-4169-8DD2-4EE775B39F3E}"/>
          </ac:picMkLst>
        </pc:picChg>
        <pc:picChg chg="add del mod">
          <ac:chgData name="Евгения Морозова" userId="ccda6544ded357cc" providerId="LiveId" clId="{2FDBDECA-3F68-4E68-96FC-A7AC8466AF0E}" dt="2021-12-08T17:01:15.833" v="8592" actId="478"/>
          <ac:picMkLst>
            <pc:docMk/>
            <pc:sldMk cId="1584935374" sldId="267"/>
            <ac:picMk id="9" creationId="{5879B9AC-23D0-46F6-940C-0A20B837D807}"/>
          </ac:picMkLst>
        </pc:picChg>
        <pc:picChg chg="mod ord">
          <ac:chgData name="Евгения Морозова" userId="ccda6544ded357cc" providerId="LiveId" clId="{2FDBDECA-3F68-4E68-96FC-A7AC8466AF0E}" dt="2021-12-08T17:44:26.427" v="8675" actId="14100"/>
          <ac:picMkLst>
            <pc:docMk/>
            <pc:sldMk cId="1584935374" sldId="267"/>
            <ac:picMk id="10" creationId="{FD9F152C-EC74-4811-A79A-1816B059B859}"/>
          </ac:picMkLst>
        </pc:picChg>
        <pc:picChg chg="add del mod">
          <ac:chgData name="Евгения Морозова" userId="ccda6544ded357cc" providerId="LiveId" clId="{2FDBDECA-3F68-4E68-96FC-A7AC8466AF0E}" dt="2021-12-08T18:04:05.316" v="8694" actId="478"/>
          <ac:picMkLst>
            <pc:docMk/>
            <pc:sldMk cId="1584935374" sldId="267"/>
            <ac:picMk id="12" creationId="{751988F1-84CE-4667-A15D-6FE91D303488}"/>
          </ac:picMkLst>
        </pc:picChg>
        <pc:picChg chg="add del mod">
          <ac:chgData name="Евгения Морозова" userId="ccda6544ded357cc" providerId="LiveId" clId="{2FDBDECA-3F68-4E68-96FC-A7AC8466AF0E}" dt="2021-12-08T17:33:06.435" v="8655" actId="478"/>
          <ac:picMkLst>
            <pc:docMk/>
            <pc:sldMk cId="1584935374" sldId="267"/>
            <ac:picMk id="16" creationId="{C2934C6B-A3F3-42EA-A816-7BBB87B005A9}"/>
          </ac:picMkLst>
        </pc:picChg>
        <pc:picChg chg="add del mod">
          <ac:chgData name="Евгения Морозова" userId="ccda6544ded357cc" providerId="LiveId" clId="{2FDBDECA-3F68-4E68-96FC-A7AC8466AF0E}" dt="2021-12-08T17:39:36.226" v="8660" actId="478"/>
          <ac:picMkLst>
            <pc:docMk/>
            <pc:sldMk cId="1584935374" sldId="267"/>
            <ac:picMk id="17" creationId="{7B1D4BBC-FB9C-4613-9F7F-E2C4581F040F}"/>
          </ac:picMkLst>
        </pc:picChg>
        <pc:picChg chg="del">
          <ac:chgData name="Евгения Морозова" userId="ccda6544ded357cc" providerId="LiveId" clId="{2FDBDECA-3F68-4E68-96FC-A7AC8466AF0E}" dt="2021-12-07T08:54:51.474" v="6695" actId="478"/>
          <ac:picMkLst>
            <pc:docMk/>
            <pc:sldMk cId="1584935374" sldId="267"/>
            <ac:picMk id="17" creationId="{A19FF455-9643-41A7-BF78-A93F7E75C71E}"/>
          </ac:picMkLst>
        </pc:picChg>
        <pc:picChg chg="mod">
          <ac:chgData name="Евгения Морозова" userId="ccda6544ded357cc" providerId="LiveId" clId="{2FDBDECA-3F68-4E68-96FC-A7AC8466AF0E}" dt="2021-12-08T17:46:32.594" v="8692" actId="1076"/>
          <ac:picMkLst>
            <pc:docMk/>
            <pc:sldMk cId="1584935374" sldId="267"/>
            <ac:picMk id="19" creationId="{141A7ABE-58E8-45E0-9E75-8F42E8315722}"/>
          </ac:picMkLst>
        </pc:picChg>
        <pc:picChg chg="add del mod">
          <ac:chgData name="Евгения Морозова" userId="ccda6544ded357cc" providerId="LiveId" clId="{2FDBDECA-3F68-4E68-96FC-A7AC8466AF0E}" dt="2021-12-08T17:40:08.955" v="8662" actId="478"/>
          <ac:picMkLst>
            <pc:docMk/>
            <pc:sldMk cId="1584935374" sldId="267"/>
            <ac:picMk id="20" creationId="{428BDE6A-F4F4-4984-80A0-FB73C540DC48}"/>
          </ac:picMkLst>
        </pc:picChg>
        <pc:picChg chg="add mod">
          <ac:chgData name="Евгения Морозова" userId="ccda6544ded357cc" providerId="LiveId" clId="{2FDBDECA-3F68-4E68-96FC-A7AC8466AF0E}" dt="2021-12-08T18:14:22.142" v="8992" actId="1076"/>
          <ac:picMkLst>
            <pc:docMk/>
            <pc:sldMk cId="1584935374" sldId="267"/>
            <ac:picMk id="22" creationId="{550BEECE-C892-402A-9DE9-65CF5884B8EB}"/>
          </ac:picMkLst>
        </pc:picChg>
        <pc:picChg chg="add mod">
          <ac:chgData name="Евгения Морозова" userId="ccda6544ded357cc" providerId="LiveId" clId="{2FDBDECA-3F68-4E68-96FC-A7AC8466AF0E}" dt="2021-12-08T17:46:38.792" v="8693" actId="1076"/>
          <ac:picMkLst>
            <pc:docMk/>
            <pc:sldMk cId="1584935374" sldId="267"/>
            <ac:picMk id="24" creationId="{8715A00E-4A31-43BB-A582-9BAA5691580F}"/>
          </ac:picMkLst>
        </pc:picChg>
      </pc:sldChg>
      <pc:sldChg chg="new del">
        <pc:chgData name="Евгения Морозова" userId="ccda6544ded357cc" providerId="LiveId" clId="{2FDBDECA-3F68-4E68-96FC-A7AC8466AF0E}" dt="2021-12-08T11:21:21.676" v="8489" actId="47"/>
        <pc:sldMkLst>
          <pc:docMk/>
          <pc:sldMk cId="2365579654" sldId="268"/>
        </pc:sldMkLst>
      </pc:sldChg>
      <pc:sldMasterChg chg="addSldLayout">
        <pc:chgData name="Евгения Морозова" userId="ccda6544ded357cc" providerId="LiveId" clId="{2FDBDECA-3F68-4E68-96FC-A7AC8466AF0E}" dt="2021-12-05T13:03:30.135" v="0" actId="680"/>
        <pc:sldMasterMkLst>
          <pc:docMk/>
          <pc:sldMasterMk cId="1693430467" sldId="2147483648"/>
        </pc:sldMasterMkLst>
        <pc:sldLayoutChg chg="add">
          <pc:chgData name="Евгения Морозова" userId="ccda6544ded357cc" providerId="LiveId" clId="{2FDBDECA-3F68-4E68-96FC-A7AC8466AF0E}" dt="2021-12-05T13:03:30.135" v="0" actId="680"/>
          <pc:sldLayoutMkLst>
            <pc:docMk/>
            <pc:sldMasterMk cId="1693430467" sldId="2147483648"/>
            <pc:sldLayoutMk cId="2773660483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71BC1-043D-48AF-9A28-3CBCC0D8A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31131A-0820-44BA-A0D0-C19BD89A3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7366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43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938" y="73474"/>
            <a:ext cx="11744960" cy="818197"/>
          </a:xfrm>
          <a:noFill/>
        </p:spPr>
        <p:txBody>
          <a:bodyPr/>
          <a:lstStyle/>
          <a:p>
            <a:pPr algn="l"/>
            <a:r>
              <a:rPr lang="ru-RU" sz="45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ОБУЧАЮЩЕЕ ПРОСТРАНСТВО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27F7F-B18F-40C1-A71D-9A3C42127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22302" y="690536"/>
            <a:ext cx="11653520" cy="1376362"/>
          </a:xfrm>
        </p:spPr>
        <p:txBody>
          <a:bodyPr/>
          <a:lstStyle/>
          <a:p>
            <a:r>
              <a:rPr lang="ru-RU" sz="8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Столярная мастерская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27C841F-5106-4612-ABB4-837DF7E2855D}"/>
              </a:ext>
            </a:extLst>
          </p:cNvPr>
          <p:cNvSpPr txBox="1">
            <a:spLocks/>
          </p:cNvSpPr>
          <p:nvPr/>
        </p:nvSpPr>
        <p:spPr>
          <a:xfrm>
            <a:off x="372938" y="1686685"/>
            <a:ext cx="11744960" cy="818197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5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г. Снежинск, Челябинская область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E9BA3AA-028F-AB0D-CB62-FFFBCAAAAAFF}"/>
              </a:ext>
            </a:extLst>
          </p:cNvPr>
          <p:cNvSpPr txBox="1">
            <a:spLocks/>
          </p:cNvSpPr>
          <p:nvPr/>
        </p:nvSpPr>
        <p:spPr>
          <a:xfrm>
            <a:off x="372938" y="3429000"/>
            <a:ext cx="11410122" cy="363968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Мы создаем безопасное пространство «Столярная мастерская» как инструмент развития предпринимательских и проектных навыков школьников при освоении базовых и продвинутых навыков деревообработки в городах присутствия ГК Росатом.</a:t>
            </a:r>
          </a:p>
        </p:txBody>
      </p:sp>
    </p:spTree>
    <p:extLst>
      <p:ext uri="{BB962C8B-B14F-4D97-AF65-F5344CB8AC3E}">
        <p14:creationId xmlns:p14="http://schemas.microsoft.com/office/powerpoint/2010/main" val="364706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84082"/>
            <a:ext cx="11744960" cy="666148"/>
          </a:xfrm>
          <a:noFill/>
        </p:spPr>
        <p:txBody>
          <a:bodyPr/>
          <a:lstStyle/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РАЗВИТИЕ ПРОЕКТА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08A794C0-8CF0-4549-ABCD-86B9FD2A0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120" y="1895947"/>
            <a:ext cx="3726539" cy="4214647"/>
          </a:xfrm>
        </p:spPr>
        <p:txBody>
          <a:bodyPr/>
          <a:lstStyle/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Запуск проекта, проведение интервью, проработка производственных кейсов, привлечение специалистов по отдельным направлениям проекта.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Командные достижения за 2021 год: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Выпускники акселератора АСИ;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Обучение в академии </a:t>
            </a:r>
            <a:r>
              <a:rPr lang="ru-RU" sz="2000" dirty="0" err="1">
                <a:latin typeface="Bahnschrift SemiLight SemiConde" panose="020B0502040204020203" pitchFamily="34" charset="0"/>
              </a:rPr>
              <a:t>трекерства</a:t>
            </a:r>
            <a:r>
              <a:rPr lang="ru-RU" sz="2000" dirty="0">
                <a:latin typeface="Bahnschrift SemiLight SemiConde" panose="020B0502040204020203" pitchFamily="34" charset="0"/>
              </a:rPr>
              <a:t>;</a:t>
            </a:r>
          </a:p>
          <a:p>
            <a:pPr algn="l"/>
            <a:r>
              <a:rPr lang="ru-RU" sz="2000" b="1" dirty="0">
                <a:latin typeface="Bahnschrift SemiLight SemiConde" panose="020B0502040204020203" pitchFamily="34" charset="0"/>
              </a:rPr>
              <a:t>Победители грантового конкурса от Фонда поддержки гражданских инициатив Южного Урала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98185E8-CB7D-4AAD-A730-76A2EF6C287C}"/>
              </a:ext>
            </a:extLst>
          </p:cNvPr>
          <p:cNvCxnSpPr/>
          <p:nvPr/>
        </p:nvCxnSpPr>
        <p:spPr>
          <a:xfrm>
            <a:off x="266963" y="1424552"/>
            <a:ext cx="11803117" cy="0"/>
          </a:xfrm>
          <a:prstGeom prst="straightConnector1">
            <a:avLst/>
          </a:prstGeom>
          <a:ln w="63500">
            <a:solidFill>
              <a:srgbClr val="3474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4">
            <a:extLst>
              <a:ext uri="{FF2B5EF4-FFF2-40B4-BE49-F238E27FC236}">
                <a16:creationId xmlns:a16="http://schemas.microsoft.com/office/drawing/2014/main" id="{69441C03-3458-4106-9CF3-74862E0D9063}"/>
              </a:ext>
            </a:extLst>
          </p:cNvPr>
          <p:cNvSpPr txBox="1">
            <a:spLocks/>
          </p:cNvSpPr>
          <p:nvPr/>
        </p:nvSpPr>
        <p:spPr>
          <a:xfrm>
            <a:off x="792458" y="914802"/>
            <a:ext cx="1145628" cy="5097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3A2C00"/>
                </a:solidFill>
              </a:rPr>
              <a:t>2021</a:t>
            </a:r>
          </a:p>
        </p:txBody>
      </p:sp>
      <p:sp>
        <p:nvSpPr>
          <p:cNvPr id="12" name="Подзаголовок 4">
            <a:extLst>
              <a:ext uri="{FF2B5EF4-FFF2-40B4-BE49-F238E27FC236}">
                <a16:creationId xmlns:a16="http://schemas.microsoft.com/office/drawing/2014/main" id="{0F7EA069-8B3D-44D4-BECA-E8690198576B}"/>
              </a:ext>
            </a:extLst>
          </p:cNvPr>
          <p:cNvSpPr txBox="1">
            <a:spLocks/>
          </p:cNvSpPr>
          <p:nvPr/>
        </p:nvSpPr>
        <p:spPr>
          <a:xfrm>
            <a:off x="5358852" y="863848"/>
            <a:ext cx="1145628" cy="5097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3A2C00"/>
                </a:solidFill>
              </a:rPr>
              <a:t>2022</a:t>
            </a:r>
          </a:p>
        </p:txBody>
      </p:sp>
      <p:sp>
        <p:nvSpPr>
          <p:cNvPr id="13" name="Подзаголовок 4">
            <a:extLst>
              <a:ext uri="{FF2B5EF4-FFF2-40B4-BE49-F238E27FC236}">
                <a16:creationId xmlns:a16="http://schemas.microsoft.com/office/drawing/2014/main" id="{0C797333-199E-416D-9940-BA05C4582C91}"/>
              </a:ext>
            </a:extLst>
          </p:cNvPr>
          <p:cNvSpPr txBox="1">
            <a:spLocks/>
          </p:cNvSpPr>
          <p:nvPr/>
        </p:nvSpPr>
        <p:spPr>
          <a:xfrm>
            <a:off x="9504189" y="848968"/>
            <a:ext cx="1145628" cy="5097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3A2C00"/>
                </a:solidFill>
              </a:rPr>
              <a:t>2023</a:t>
            </a:r>
          </a:p>
        </p:txBody>
      </p:sp>
      <p:sp>
        <p:nvSpPr>
          <p:cNvPr id="14" name="Подзаголовок 4">
            <a:extLst>
              <a:ext uri="{FF2B5EF4-FFF2-40B4-BE49-F238E27FC236}">
                <a16:creationId xmlns:a16="http://schemas.microsoft.com/office/drawing/2014/main" id="{F56010C3-EC45-4A5E-BA77-45BDE7ED97EF}"/>
              </a:ext>
            </a:extLst>
          </p:cNvPr>
          <p:cNvSpPr txBox="1">
            <a:spLocks/>
          </p:cNvSpPr>
          <p:nvPr/>
        </p:nvSpPr>
        <p:spPr>
          <a:xfrm>
            <a:off x="4489653" y="1868468"/>
            <a:ext cx="3614730" cy="473007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latin typeface="Bahnschrift SemiLight SemiConde" panose="020B0502040204020203" pitchFamily="34" charset="0"/>
              </a:rPr>
              <a:t>РЕАЛИЗАЦИЯ ПЕРВОГО ЭТАПА</a:t>
            </a:r>
          </a:p>
          <a:p>
            <a:pPr algn="l"/>
            <a:endParaRPr lang="ru-RU" sz="2000" dirty="0">
              <a:latin typeface="Bahnschrift SemiLight SemiConde" panose="020B0502040204020203" pitchFamily="34" charset="0"/>
            </a:endParaRP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Развитие социального бизнеса (регистрация СО АНО «Мастерская»)</a:t>
            </a:r>
          </a:p>
          <a:p>
            <a:pPr algn="l"/>
            <a:endParaRPr lang="ru-RU" sz="2000" dirty="0">
              <a:latin typeface="Bahnschrift SemiLight SemiConde" panose="020B0502040204020203" pitchFamily="34" charset="0"/>
            </a:endParaRP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Работа с «не детскими» возрастами».</a:t>
            </a:r>
          </a:p>
          <a:p>
            <a:pPr algn="l"/>
            <a:endParaRPr lang="ru-RU" sz="2000" dirty="0">
              <a:latin typeface="Bahnschrift SemiLight SemiConde" panose="020B0502040204020203" pitchFamily="34" charset="0"/>
            </a:endParaRP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Отработка новых модулей для развития проекта.</a:t>
            </a:r>
          </a:p>
          <a:p>
            <a:pPr algn="l"/>
            <a:endParaRPr lang="ru-RU" sz="2000" dirty="0"/>
          </a:p>
          <a:p>
            <a:pPr algn="l"/>
            <a:endParaRPr lang="ru-RU" sz="2000" dirty="0"/>
          </a:p>
        </p:txBody>
      </p:sp>
      <p:sp>
        <p:nvSpPr>
          <p:cNvPr id="15" name="Подзаголовок 4">
            <a:extLst>
              <a:ext uri="{FF2B5EF4-FFF2-40B4-BE49-F238E27FC236}">
                <a16:creationId xmlns:a16="http://schemas.microsoft.com/office/drawing/2014/main" id="{250056D5-C4F1-4147-95D8-61178F41BEEC}"/>
              </a:ext>
            </a:extLst>
          </p:cNvPr>
          <p:cNvSpPr txBox="1">
            <a:spLocks/>
          </p:cNvSpPr>
          <p:nvPr/>
        </p:nvSpPr>
        <p:spPr>
          <a:xfrm>
            <a:off x="8104383" y="1868468"/>
            <a:ext cx="3945240" cy="421464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Современный обучающий центр: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точка притяжения городских мастеров,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активный участник развития  городской среды, 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проведение собственных конкурсов и фестивалей, 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новые проектные направления;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тиражирование успешных идей в других городах присутствия ГК Росатом.</a:t>
            </a:r>
          </a:p>
          <a:p>
            <a:pPr algn="l"/>
            <a:r>
              <a:rPr lang="ru-RU" sz="2000" dirty="0">
                <a:latin typeface="Bahnschrift SemiLight SemiConde" panose="020B0502040204020203" pitchFamily="34" charset="0"/>
              </a:rPr>
              <a:t>лицензирование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11399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210207"/>
            <a:ext cx="11744960" cy="666148"/>
          </a:xfrm>
          <a:noFill/>
        </p:spPr>
        <p:txBody>
          <a:bodyPr/>
          <a:lstStyle/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27F7F-B18F-40C1-A71D-9A3C42127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80" y="876355"/>
            <a:ext cx="11562080" cy="539832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Школьники не понимают как получаемые знания и навыки им могут пригодиться «во взрослой» жизни, отсюда низкий интерес к обучению.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Нет системного формирования финансовой грамотности в школах, у детей нет понимания способов получения реального вознаграждения за свой труд, искаженное формирование ценности труда и продукта.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В учебном процессе мало производственных элементов и практики.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A723071-3F54-817E-E113-E467B5C470DF}"/>
              </a:ext>
            </a:extLst>
          </p:cNvPr>
          <p:cNvSpPr txBox="1">
            <a:spLocks/>
          </p:cNvSpPr>
          <p:nvPr/>
        </p:nvSpPr>
        <p:spPr>
          <a:xfrm>
            <a:off x="284480" y="3242441"/>
            <a:ext cx="11744960" cy="666148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РЕШЕНИЕ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A364C8C4-515F-7290-D1CF-D462D74F1D76}"/>
              </a:ext>
            </a:extLst>
          </p:cNvPr>
          <p:cNvSpPr txBox="1">
            <a:spLocks/>
          </p:cNvSpPr>
          <p:nvPr/>
        </p:nvSpPr>
        <p:spPr>
          <a:xfrm>
            <a:off x="325120" y="4132050"/>
            <a:ext cx="11744960" cy="294461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Запуск очной модульной программы, включающей освоение школьниками набора определенных навыков (столярных, проектных, предпринимательских).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Учим работать по цепочке от потребности рынка до продажи продукта.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Учим «упаковывать» готовое изделие для продажи.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Обучение рассчитано на школьников 5-9 классов общеобразовательных школ города. Работа в группах до 12 человек.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5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347" y="205273"/>
            <a:ext cx="11744960" cy="512210"/>
          </a:xfrm>
          <a:noFill/>
        </p:spPr>
        <p:txBody>
          <a:bodyPr/>
          <a:lstStyle/>
          <a:p>
            <a:pPr algn="l"/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Модули обучающей программы «От потребности рынка к готовому изделию»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A49EDD9-04D7-4A2B-A6D0-1DF36825929A}"/>
              </a:ext>
            </a:extLst>
          </p:cNvPr>
          <p:cNvCxnSpPr>
            <a:cxnSpLocks/>
          </p:cNvCxnSpPr>
          <p:nvPr/>
        </p:nvCxnSpPr>
        <p:spPr>
          <a:xfrm>
            <a:off x="466531" y="3429000"/>
            <a:ext cx="11299371" cy="0"/>
          </a:xfrm>
          <a:prstGeom prst="straightConnector1">
            <a:avLst/>
          </a:prstGeom>
          <a:ln w="63500">
            <a:solidFill>
              <a:srgbClr val="3474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61E57F-837C-4766-B1E7-5D74CC22D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933" y="4135270"/>
            <a:ext cx="3735378" cy="24902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2C3C04-5435-48E5-BB89-A8383F9EB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64" y="1424584"/>
            <a:ext cx="2098514" cy="16909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6FC9F41-FFE9-4434-837D-3645AAE04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26" y="4885472"/>
            <a:ext cx="1759648" cy="14235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F0C509-683C-4A2E-A2BF-8EE8F2C27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2" y="1450272"/>
            <a:ext cx="2595944" cy="17306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F3EDD9D-1949-4503-B9C8-4D8D9A9DE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439" y="1532362"/>
            <a:ext cx="1047628" cy="968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76B688F-5F70-4BA6-A297-926EF02DC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13" y="2286255"/>
            <a:ext cx="889017" cy="88901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7123FBC-B632-40B1-9256-9ECA8794E9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010" y="1601366"/>
            <a:ext cx="1253825" cy="76841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A75A4D2-271C-4EE5-986E-CB05CF098F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38" y="2237383"/>
            <a:ext cx="1004229" cy="10042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8C56BA3-9523-47C0-8F64-BE8E925148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02" y="5285875"/>
            <a:ext cx="1973563" cy="1184137"/>
          </a:xfrm>
          <a:prstGeom prst="rect">
            <a:avLst/>
          </a:prstGeom>
        </p:spPr>
      </p:pic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B5DBA13C-58E1-4E18-A44A-314C5DA699EF}"/>
              </a:ext>
            </a:extLst>
          </p:cNvPr>
          <p:cNvSpPr txBox="1">
            <a:spLocks/>
          </p:cNvSpPr>
          <p:nvPr/>
        </p:nvSpPr>
        <p:spPr>
          <a:xfrm>
            <a:off x="9352237" y="891935"/>
            <a:ext cx="2237598" cy="629143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Изучение каналов продаж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3D61AB4F-9897-4F05-AC63-302FCC131449}"/>
              </a:ext>
            </a:extLst>
          </p:cNvPr>
          <p:cNvSpPr txBox="1">
            <a:spLocks/>
          </p:cNvSpPr>
          <p:nvPr/>
        </p:nvSpPr>
        <p:spPr>
          <a:xfrm>
            <a:off x="367807" y="1028306"/>
            <a:ext cx="2237598" cy="629143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Тренинг по охране труда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7E4C305-E6B7-46C8-A377-D2FADA56B8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09" y="4724505"/>
            <a:ext cx="2100913" cy="173063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8EE044C-E656-42F0-9ED3-7EE1283B32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3" y="4724505"/>
            <a:ext cx="2327343" cy="1745507"/>
          </a:xfrm>
          <a:prstGeom prst="rect">
            <a:avLst/>
          </a:prstGeom>
        </p:spPr>
      </p:pic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1E834998-4A2C-4CE3-AE00-724644F0DB9D}"/>
              </a:ext>
            </a:extLst>
          </p:cNvPr>
          <p:cNvSpPr txBox="1">
            <a:spLocks/>
          </p:cNvSpPr>
          <p:nvPr/>
        </p:nvSpPr>
        <p:spPr>
          <a:xfrm>
            <a:off x="2987185" y="912374"/>
            <a:ext cx="2943066" cy="512210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МК «Создание упаковки» 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DEB00508-9F3D-477F-80AE-3E036BDFD027}"/>
              </a:ext>
            </a:extLst>
          </p:cNvPr>
          <p:cNvSpPr txBox="1">
            <a:spLocks/>
          </p:cNvSpPr>
          <p:nvPr/>
        </p:nvSpPr>
        <p:spPr>
          <a:xfrm>
            <a:off x="6192024" y="3987523"/>
            <a:ext cx="2237598" cy="629143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Инженерное проектирование </a:t>
            </a:r>
            <a:r>
              <a:rPr lang="en-US" sz="2000" dirty="0" err="1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ArtCAM</a:t>
            </a:r>
            <a:endParaRPr lang="ru-RU" sz="20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A1C076EC-30B8-47CF-BBA9-1DBFC16226D9}"/>
              </a:ext>
            </a:extLst>
          </p:cNvPr>
          <p:cNvSpPr txBox="1">
            <a:spLocks/>
          </p:cNvSpPr>
          <p:nvPr/>
        </p:nvSpPr>
        <p:spPr>
          <a:xfrm>
            <a:off x="8865683" y="3613775"/>
            <a:ext cx="2237598" cy="1042989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МК по фотосъемке и обработке изображения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E8B29ED3-5684-457B-9136-87256EB82AC4}"/>
              </a:ext>
            </a:extLst>
          </p:cNvPr>
          <p:cNvSpPr txBox="1">
            <a:spLocks/>
          </p:cNvSpPr>
          <p:nvPr/>
        </p:nvSpPr>
        <p:spPr>
          <a:xfrm>
            <a:off x="3326318" y="4027621"/>
            <a:ext cx="2237598" cy="629143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Материаловедение</a:t>
            </a:r>
            <a:r>
              <a:rPr lang="en-US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дерево, пластик, металл)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6269819A-714A-467E-85BA-2518DDA2C08B}"/>
              </a:ext>
            </a:extLst>
          </p:cNvPr>
          <p:cNvSpPr txBox="1">
            <a:spLocks/>
          </p:cNvSpPr>
          <p:nvPr/>
        </p:nvSpPr>
        <p:spPr>
          <a:xfrm>
            <a:off x="384517" y="3925198"/>
            <a:ext cx="2237598" cy="629143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Создание эскиза, дизайн, прототипирование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11E2FFE6-153F-4558-9F44-DC9D1F2AD395}"/>
              </a:ext>
            </a:extLst>
          </p:cNvPr>
          <p:cNvSpPr txBox="1">
            <a:spLocks/>
          </p:cNvSpPr>
          <p:nvPr/>
        </p:nvSpPr>
        <p:spPr>
          <a:xfrm>
            <a:off x="6257707" y="978939"/>
            <a:ext cx="2943066" cy="512210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Баттл по определению себестоимости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569014-56AB-4A63-BA7C-ADEB0E7FAB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23" y="1648679"/>
            <a:ext cx="2276354" cy="14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0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210207"/>
            <a:ext cx="11744960" cy="666148"/>
          </a:xfrm>
          <a:noFill/>
        </p:spPr>
        <p:txBody>
          <a:bodyPr/>
          <a:lstStyle/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РЕАЛИЗАЦИЯ.  Подготовка помещения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3A985CF-BE36-6E4B-1965-BA3DF701E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7016" y="2342093"/>
            <a:ext cx="5704494" cy="2773018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BD30643-1AF4-1001-9E31-A698B2A1E888}"/>
              </a:ext>
            </a:extLst>
          </p:cNvPr>
          <p:cNvSpPr txBox="1">
            <a:spLocks/>
          </p:cNvSpPr>
          <p:nvPr/>
        </p:nvSpPr>
        <p:spPr>
          <a:xfrm>
            <a:off x="3140766" y="2661899"/>
            <a:ext cx="3876261" cy="578080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фото слева: фрезерный станок ЧПУ, автоматизированное рабочее место и вентиляционное оборудование.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F754478-0DE2-C7AC-F95F-48CA84FBC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9653" y="2342093"/>
            <a:ext cx="5704494" cy="2773018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D8ABCCCB-7DA8-2E7E-B0BA-7E2A0D251A16}"/>
              </a:ext>
            </a:extLst>
          </p:cNvPr>
          <p:cNvSpPr txBox="1">
            <a:spLocks/>
          </p:cNvSpPr>
          <p:nvPr/>
        </p:nvSpPr>
        <p:spPr>
          <a:xfrm>
            <a:off x="5241235" y="5890582"/>
            <a:ext cx="3551584" cy="619548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фото справа: Гришин И.В. монтирует оборудование, настраивает станки перед работой со школьниками</a:t>
            </a:r>
          </a:p>
        </p:txBody>
      </p:sp>
    </p:spTree>
    <p:extLst>
      <p:ext uri="{BB962C8B-B14F-4D97-AF65-F5344CB8AC3E}">
        <p14:creationId xmlns:p14="http://schemas.microsoft.com/office/powerpoint/2010/main" val="2532863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210207"/>
            <a:ext cx="11744960" cy="666148"/>
          </a:xfrm>
          <a:noFill/>
        </p:spPr>
        <p:txBody>
          <a:bodyPr/>
          <a:lstStyle/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РЕАЛИЗАЦИЯ.  Проведение обучающей программы.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BD30643-1AF4-1001-9E31-A698B2A1E888}"/>
              </a:ext>
            </a:extLst>
          </p:cNvPr>
          <p:cNvSpPr txBox="1">
            <a:spLocks/>
          </p:cNvSpPr>
          <p:nvPr/>
        </p:nvSpPr>
        <p:spPr>
          <a:xfrm>
            <a:off x="5277270" y="2990068"/>
            <a:ext cx="3091478" cy="578080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фото слева: школьники наблюдают за работой фрезерного станка ЧПУ. Эмоции разные: от восторга до испуга.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81F456-539A-D78F-E0AD-E04D2B0DB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0" y="963055"/>
            <a:ext cx="4991598" cy="57225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1EECA-02A9-CFA1-BBC6-22B9082AD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017" y="2759722"/>
            <a:ext cx="3526063" cy="39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210207"/>
            <a:ext cx="11744960" cy="666148"/>
          </a:xfrm>
          <a:noFill/>
        </p:spPr>
        <p:txBody>
          <a:bodyPr/>
          <a:lstStyle/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РЕАЛИЗАЦИЯ.  Проведение обучающей программы.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BD30643-1AF4-1001-9E31-A698B2A1E888}"/>
              </a:ext>
            </a:extLst>
          </p:cNvPr>
          <p:cNvSpPr txBox="1">
            <a:spLocks/>
          </p:cNvSpPr>
          <p:nvPr/>
        </p:nvSpPr>
        <p:spPr>
          <a:xfrm>
            <a:off x="8867734" y="3951499"/>
            <a:ext cx="3324266" cy="578080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фото слева: школьники дорабатывают собственное изделие до коммерческой готовности с помощью шлифовального оборудования.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59E106-4007-96B5-2183-B1BFB9747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1055802"/>
            <a:ext cx="8171827" cy="50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8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210207"/>
            <a:ext cx="11744960" cy="666148"/>
          </a:xfrm>
          <a:noFill/>
        </p:spPr>
        <p:txBody>
          <a:bodyPr/>
          <a:lstStyle/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РЕАЛИЗАЦИЯ.  Проведение обучающей программы.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BD30643-1AF4-1001-9E31-A698B2A1E888}"/>
              </a:ext>
            </a:extLst>
          </p:cNvPr>
          <p:cNvSpPr txBox="1">
            <a:spLocks/>
          </p:cNvSpPr>
          <p:nvPr/>
        </p:nvSpPr>
        <p:spPr>
          <a:xfrm>
            <a:off x="6728642" y="3037098"/>
            <a:ext cx="5235019" cy="578080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фото слева: «очередь» на гравировку доработанного изделия с помощью лазерного гравера, а потом последний этап – нанесения защитного покрытия (масла).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FB8E94-ED00-CF92-4B62-9667252A8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" y="871211"/>
            <a:ext cx="6000053" cy="57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8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210207"/>
            <a:ext cx="11744960" cy="666148"/>
          </a:xfrm>
          <a:noFill/>
        </p:spPr>
        <p:txBody>
          <a:bodyPr/>
          <a:lstStyle/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РЕАЛИЗАЦИЯ.  Проведение обучающей программы.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BD30643-1AF4-1001-9E31-A698B2A1E888}"/>
              </a:ext>
            </a:extLst>
          </p:cNvPr>
          <p:cNvSpPr txBox="1">
            <a:spLocks/>
          </p:cNvSpPr>
          <p:nvPr/>
        </p:nvSpPr>
        <p:spPr>
          <a:xfrm>
            <a:off x="880386" y="5662455"/>
            <a:ext cx="10780572" cy="1027522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фото: ребята с готовыми изделиями – деревянными менажницами, которые они заберут домой (а может и продадут).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22C62C-784F-4370-E271-52F4412B8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59" y="861055"/>
            <a:ext cx="4473930" cy="46337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0B7DB7-6F5E-CA98-2C80-A17179BC3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" y="861055"/>
            <a:ext cx="4844887" cy="46075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70535C-A3AF-8560-9990-E96151BF4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53" y="847991"/>
            <a:ext cx="3457206" cy="46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4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7230-8D86-49C7-ABBA-19EA5712D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210207"/>
            <a:ext cx="11744960" cy="666148"/>
          </a:xfrm>
          <a:noFill/>
        </p:spPr>
        <p:txBody>
          <a:bodyPr/>
          <a:lstStyle/>
          <a:p>
            <a:pPr algn="l"/>
            <a:r>
              <a:rPr lang="ru-RU" sz="4000" b="1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РЕАЛИЗАЦИЯ.  Проведение обучающей программы.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BD30643-1AF4-1001-9E31-A698B2A1E888}"/>
              </a:ext>
            </a:extLst>
          </p:cNvPr>
          <p:cNvSpPr txBox="1">
            <a:spLocks/>
          </p:cNvSpPr>
          <p:nvPr/>
        </p:nvSpPr>
        <p:spPr>
          <a:xfrm>
            <a:off x="8264930" y="6046956"/>
            <a:ext cx="3610467" cy="1027522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На фото: понимать как и для чего создается векторное изображение, какие фрезы нужно использовать в конкретном случае, что такое управляющая программа станка и </a:t>
            </a:r>
            <a:r>
              <a:rPr lang="en-US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G </a:t>
            </a:r>
            <a:r>
              <a:rPr lang="ru-RU" sz="2800" dirty="0">
                <a:solidFill>
                  <a:srgbClr val="3A2C00"/>
                </a:solidFill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код, соблюдение охраны труда – неполный перечень новых навыков после посещения занятий.</a:t>
            </a:r>
          </a:p>
          <a:p>
            <a:pPr algn="l"/>
            <a:endParaRPr lang="ru-RU" sz="2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solidFill>
                <a:srgbClr val="3A2C00"/>
              </a:solidFill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716676-52A2-6A45-CB33-152FB116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3" y="1244002"/>
            <a:ext cx="7611034" cy="49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4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511</Words>
  <Application>Microsoft Office PowerPoint</Application>
  <PresentationFormat>Широкоэкранный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Bahnschrift SemiLight SemiConde</vt:lpstr>
      <vt:lpstr>Calibri</vt:lpstr>
      <vt:lpstr>Calibri Light</vt:lpstr>
      <vt:lpstr>Тема Office</vt:lpstr>
      <vt:lpstr>ОБУЧАЮЩЕЕ ПРОСТРАНСТВО</vt:lpstr>
      <vt:lpstr>ПРОБЛЕМА</vt:lpstr>
      <vt:lpstr>Модули обучающей программы «От потребности рынка к готовому изделию»</vt:lpstr>
      <vt:lpstr>РЕАЛИЗАЦИЯ.  Подготовка помещения</vt:lpstr>
      <vt:lpstr>РЕАЛИЗАЦИЯ.  Проведение обучающей программы.</vt:lpstr>
      <vt:lpstr>РЕАЛИЗАЦИЯ.  Проведение обучающей программы.</vt:lpstr>
      <vt:lpstr>РЕАЛИЗАЦИЯ.  Проведение обучающей программы.</vt:lpstr>
      <vt:lpstr>РЕАЛИЗАЦИЯ.  Проведение обучающей программы.</vt:lpstr>
      <vt:lpstr>РЕАЛИЗАЦИЯ.  Проведение обучающей программы.</vt:lpstr>
      <vt:lpstr>РАЗВИТИЕ 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Морозова</dc:creator>
  <cp:lastModifiedBy>Евгения Морозова</cp:lastModifiedBy>
  <cp:revision>37</cp:revision>
  <cp:lastPrinted>2021-12-08T18:18:29Z</cp:lastPrinted>
  <dcterms:created xsi:type="dcterms:W3CDTF">2021-12-05T13:03:27Z</dcterms:created>
  <dcterms:modified xsi:type="dcterms:W3CDTF">2022-07-04T18:30:38Z</dcterms:modified>
</cp:coreProperties>
</file>